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6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7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8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9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10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11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12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13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14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15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16.xml" ContentType="application/vnd.openxmlformats-officedocument.presentationml.notesSlide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17.xml" ContentType="application/vnd.openxmlformats-officedocument.presentationml.notesSlide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notesSlides/notesSlide18.xml" ContentType="application/vnd.openxmlformats-officedocument.presentationml.notesSlide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notesSlides/notesSlide19.xml" ContentType="application/vnd.openxmlformats-officedocument.presentationml.notesSlide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notesSlides/notesSlide20.xml" ContentType="application/vnd.openxmlformats-officedocument.presentationml.notesSlide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notesSlides/notesSlide21.xml" ContentType="application/vnd.openxmlformats-officedocument.presentationml.notesSlide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notesSlides/notesSlide22.xml" ContentType="application/vnd.openxmlformats-officedocument.presentationml.notesSlide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notesSlides/notesSlide23.xml" ContentType="application/vnd.openxmlformats-officedocument.presentationml.notesSlide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notesSlides/notesSlide24.xml" ContentType="application/vnd.openxmlformats-officedocument.presentationml.notesSlide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notesSlides/notesSlide25.xml" ContentType="application/vnd.openxmlformats-officedocument.presentationml.notesSlide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notesSlides/notesSlide26.xml" ContentType="application/vnd.openxmlformats-officedocument.presentationml.notesSlide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8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3" r:id="rId36"/>
    <p:sldId id="294" r:id="rId37"/>
    <p:sldId id="295" r:id="rId38"/>
    <p:sldId id="296" r:id="rId39"/>
    <p:sldId id="298" r:id="rId40"/>
    <p:sldId id="299" r:id="rId41"/>
    <p:sldId id="300" r:id="rId42"/>
    <p:sldId id="301" r:id="rId43"/>
    <p:sldId id="302" r:id="rId44"/>
    <p:sldId id="304" r:id="rId45"/>
    <p:sldId id="305" r:id="rId46"/>
    <p:sldId id="303" r:id="rId47"/>
    <p:sldId id="306" r:id="rId48"/>
    <p:sldId id="307" r:id="rId49"/>
    <p:sldId id="308" r:id="rId50"/>
    <p:sldId id="310" r:id="rId51"/>
    <p:sldId id="309" r:id="rId52"/>
    <p:sldId id="311" r:id="rId53"/>
    <p:sldId id="312" r:id="rId54"/>
    <p:sldId id="313" r:id="rId55"/>
    <p:sldId id="314" r:id="rId56"/>
    <p:sldId id="315" r:id="rId57"/>
    <p:sldId id="316" r:id="rId58"/>
    <p:sldId id="317" r:id="rId59"/>
    <p:sldId id="318" r:id="rId60"/>
    <p:sldId id="319" r:id="rId61"/>
    <p:sldId id="320" r:id="rId62"/>
    <p:sldId id="321" r:id="rId63"/>
    <p:sldId id="322" r:id="rId64"/>
    <p:sldId id="323" r:id="rId65"/>
    <p:sldId id="324" r:id="rId66"/>
    <p:sldId id="325" r:id="rId67"/>
    <p:sldId id="326" r:id="rId68"/>
    <p:sldId id="327" r:id="rId69"/>
    <p:sldId id="328" r:id="rId70"/>
    <p:sldId id="329" r:id="rId71"/>
    <p:sldId id="330" r:id="rId72"/>
    <p:sldId id="331" r:id="rId73"/>
    <p:sldId id="332" r:id="rId74"/>
    <p:sldId id="333" r:id="rId75"/>
    <p:sldId id="334" r:id="rId76"/>
    <p:sldId id="335" r:id="rId77"/>
    <p:sldId id="336" r:id="rId78"/>
    <p:sldId id="338" r:id="rId79"/>
    <p:sldId id="340" r:id="rId80"/>
    <p:sldId id="341" r:id="rId81"/>
    <p:sldId id="339" r:id="rId8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6081" autoAdjust="0"/>
  </p:normalViewPr>
  <p:slideViewPr>
    <p:cSldViewPr snapToGrid="0">
      <p:cViewPr varScale="1">
        <p:scale>
          <a:sx n="115" d="100"/>
          <a:sy n="115" d="100"/>
        </p:scale>
        <p:origin x="432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88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e Hurts" userId="92c056979fc67654" providerId="LiveId" clId="{D6766DC5-1163-4248-82B0-5797C87F0AD6}"/>
    <pc:docChg chg="modSld sldOrd">
      <pc:chgData name="Emile Hurts" userId="92c056979fc67654" providerId="LiveId" clId="{D6766DC5-1163-4248-82B0-5797C87F0AD6}" dt="2026-04-08T06:27:32.666" v="1"/>
      <pc:docMkLst>
        <pc:docMk/>
      </pc:docMkLst>
      <pc:sldChg chg="ord">
        <pc:chgData name="Emile Hurts" userId="92c056979fc67654" providerId="LiveId" clId="{D6766DC5-1163-4248-82B0-5797C87F0AD6}" dt="2026-04-08T06:27:32.666" v="1"/>
        <pc:sldMkLst>
          <pc:docMk/>
          <pc:sldMk cId="1032327537" sldId="261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6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21.sv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21.sv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21.sv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21.sv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21.svg"/></Relationships>
</file>

<file path=ppt/diagrams/_rels/data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21.svg"/></Relationships>
</file>

<file path=ppt/diagrams/_rels/data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svg"/><Relationship Id="rId1" Type="http://schemas.openxmlformats.org/officeDocument/2006/relationships/image" Target="../media/image10.png"/></Relationships>
</file>

<file path=ppt/diagrams/_rels/data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svg"/><Relationship Id="rId1" Type="http://schemas.openxmlformats.org/officeDocument/2006/relationships/image" Target="../media/image10.png"/><Relationship Id="rId4" Type="http://schemas.openxmlformats.org/officeDocument/2006/relationships/image" Target="../media/image30.svg"/></Relationships>
</file>

<file path=ppt/diagrams/_rels/data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svg"/><Relationship Id="rId1" Type="http://schemas.openxmlformats.org/officeDocument/2006/relationships/image" Target="../media/image10.png"/><Relationship Id="rId4" Type="http://schemas.openxmlformats.org/officeDocument/2006/relationships/image" Target="../media/image30.svg"/></Relationships>
</file>

<file path=ppt/diagrams/_rels/data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svg"/><Relationship Id="rId1" Type="http://schemas.openxmlformats.org/officeDocument/2006/relationships/image" Target="../media/image10.png"/><Relationship Id="rId4" Type="http://schemas.openxmlformats.org/officeDocument/2006/relationships/image" Target="../media/image3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6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21.sv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21.sv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21.sv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21.sv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21.svg"/></Relationships>
</file>

<file path=ppt/diagrams/_rels/drawing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21.svg"/></Relationships>
</file>

<file path=ppt/diagrams/_rels/drawing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svg"/><Relationship Id="rId1" Type="http://schemas.openxmlformats.org/officeDocument/2006/relationships/image" Target="../media/image10.png"/></Relationships>
</file>

<file path=ppt/diagrams/_rels/drawing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svg"/><Relationship Id="rId1" Type="http://schemas.openxmlformats.org/officeDocument/2006/relationships/image" Target="../media/image10.png"/><Relationship Id="rId4" Type="http://schemas.openxmlformats.org/officeDocument/2006/relationships/image" Target="../media/image30.svg"/></Relationships>
</file>

<file path=ppt/diagrams/_rels/drawing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svg"/><Relationship Id="rId1" Type="http://schemas.openxmlformats.org/officeDocument/2006/relationships/image" Target="../media/image10.png"/><Relationship Id="rId4" Type="http://schemas.openxmlformats.org/officeDocument/2006/relationships/image" Target="../media/image30.svg"/></Relationships>
</file>

<file path=ppt/diagrams/_rels/drawing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svg"/><Relationship Id="rId1" Type="http://schemas.openxmlformats.org/officeDocument/2006/relationships/image" Target="../media/image10.png"/><Relationship Id="rId4" Type="http://schemas.openxmlformats.org/officeDocument/2006/relationships/image" Target="../media/image3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9E80E7-E04A-4247-B515-430AA1B61893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3A49034-78D4-4C16-BEC1-3AFBB8FF77F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Once you have successfully downloaded OBS </a:t>
          </a:r>
          <a:endParaRPr lang="en-US"/>
        </a:p>
      </dgm:t>
    </dgm:pt>
    <dgm:pt modelId="{E45D73AE-BBB5-424F-8755-022DB2A5521B}" type="parTrans" cxnId="{36997496-997F-4093-9C4D-5607F8A227A9}">
      <dgm:prSet/>
      <dgm:spPr/>
      <dgm:t>
        <a:bodyPr/>
        <a:lstStyle/>
        <a:p>
          <a:endParaRPr lang="en-US"/>
        </a:p>
      </dgm:t>
    </dgm:pt>
    <dgm:pt modelId="{E3DDEF96-4FF8-499C-B990-5CF94C709216}" type="sibTrans" cxnId="{36997496-997F-4093-9C4D-5607F8A227A9}">
      <dgm:prSet/>
      <dgm:spPr/>
      <dgm:t>
        <a:bodyPr/>
        <a:lstStyle/>
        <a:p>
          <a:endParaRPr lang="en-US"/>
        </a:p>
      </dgm:t>
    </dgm:pt>
    <dgm:pt modelId="{BF746EAC-8546-448F-85CD-D40363B389E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Scenes, Sources, AudioMixer, Scene Transition will be empty </a:t>
          </a:r>
          <a:endParaRPr lang="en-US"/>
        </a:p>
      </dgm:t>
    </dgm:pt>
    <dgm:pt modelId="{D7C32BC0-92FE-49AA-93B7-2721EB4365A4}" type="parTrans" cxnId="{67CCA8EB-BF9A-4306-9539-16FA62541D49}">
      <dgm:prSet/>
      <dgm:spPr/>
      <dgm:t>
        <a:bodyPr/>
        <a:lstStyle/>
        <a:p>
          <a:endParaRPr lang="en-US"/>
        </a:p>
      </dgm:t>
    </dgm:pt>
    <dgm:pt modelId="{843BE531-5701-4838-A7FB-927D37D0E2DE}" type="sibTrans" cxnId="{67CCA8EB-BF9A-4306-9539-16FA62541D49}">
      <dgm:prSet/>
      <dgm:spPr/>
      <dgm:t>
        <a:bodyPr/>
        <a:lstStyle/>
        <a:p>
          <a:endParaRPr lang="en-US"/>
        </a:p>
      </dgm:t>
    </dgm:pt>
    <dgm:pt modelId="{D31463D9-07CB-4F8A-886B-94C17A243C4A}" type="pres">
      <dgm:prSet presAssocID="{CB9E80E7-E04A-4247-B515-430AA1B61893}" presName="root" presStyleCnt="0">
        <dgm:presLayoutVars>
          <dgm:dir/>
          <dgm:resizeHandles val="exact"/>
        </dgm:presLayoutVars>
      </dgm:prSet>
      <dgm:spPr/>
    </dgm:pt>
    <dgm:pt modelId="{C161C296-740E-4A72-A4C7-2662F266D6BD}" type="pres">
      <dgm:prSet presAssocID="{E3A49034-78D4-4C16-BEC1-3AFBB8FF77F1}" presName="compNode" presStyleCnt="0"/>
      <dgm:spPr/>
    </dgm:pt>
    <dgm:pt modelId="{488D868D-B067-4123-9AD4-2935BFF3A33C}" type="pres">
      <dgm:prSet presAssocID="{E3A49034-78D4-4C16-BEC1-3AFBB8FF77F1}" presName="bgRect" presStyleLbl="bgShp" presStyleIdx="0" presStyleCnt="2"/>
      <dgm:spPr/>
    </dgm:pt>
    <dgm:pt modelId="{71DFB3D5-5454-47CA-BF96-11990BC4632F}" type="pres">
      <dgm:prSet presAssocID="{E3A49034-78D4-4C16-BEC1-3AFBB8FF77F1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85C94AD5-BAEC-4E3D-9B3D-008FC0CA8487}" type="pres">
      <dgm:prSet presAssocID="{E3A49034-78D4-4C16-BEC1-3AFBB8FF77F1}" presName="spaceRect" presStyleCnt="0"/>
      <dgm:spPr/>
    </dgm:pt>
    <dgm:pt modelId="{8969D3CC-C8C8-48F1-A9E0-E7A1EF671F7F}" type="pres">
      <dgm:prSet presAssocID="{E3A49034-78D4-4C16-BEC1-3AFBB8FF77F1}" presName="parTx" presStyleLbl="revTx" presStyleIdx="0" presStyleCnt="2">
        <dgm:presLayoutVars>
          <dgm:chMax val="0"/>
          <dgm:chPref val="0"/>
        </dgm:presLayoutVars>
      </dgm:prSet>
      <dgm:spPr/>
    </dgm:pt>
    <dgm:pt modelId="{5860C876-BD62-4DEC-9116-29FA3F7F1AC5}" type="pres">
      <dgm:prSet presAssocID="{E3DDEF96-4FF8-499C-B990-5CF94C709216}" presName="sibTrans" presStyleCnt="0"/>
      <dgm:spPr/>
    </dgm:pt>
    <dgm:pt modelId="{3576FB69-8604-41A7-A533-5A7F0ACBE68D}" type="pres">
      <dgm:prSet presAssocID="{BF746EAC-8546-448F-85CD-D40363B389ED}" presName="compNode" presStyleCnt="0"/>
      <dgm:spPr/>
    </dgm:pt>
    <dgm:pt modelId="{463126BF-525E-49C2-AF9B-8AA7E4AF580B}" type="pres">
      <dgm:prSet presAssocID="{BF746EAC-8546-448F-85CD-D40363B389ED}" presName="bgRect" presStyleLbl="bgShp" presStyleIdx="1" presStyleCnt="2"/>
      <dgm:spPr/>
    </dgm:pt>
    <dgm:pt modelId="{7D808B88-3F54-4572-986B-B58723B48C98}" type="pres">
      <dgm:prSet presAssocID="{BF746EAC-8546-448F-85CD-D40363B389ED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aper"/>
        </a:ext>
      </dgm:extLst>
    </dgm:pt>
    <dgm:pt modelId="{F3C435CC-6BFD-4C04-8045-D7DD300834AA}" type="pres">
      <dgm:prSet presAssocID="{BF746EAC-8546-448F-85CD-D40363B389ED}" presName="spaceRect" presStyleCnt="0"/>
      <dgm:spPr/>
    </dgm:pt>
    <dgm:pt modelId="{DD7C2784-17AD-4FF4-A89E-446C4D32C8C8}" type="pres">
      <dgm:prSet presAssocID="{BF746EAC-8546-448F-85CD-D40363B389ED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92107E92-30F3-4F91-AA88-A1FB985D0217}" type="presOf" srcId="{BF746EAC-8546-448F-85CD-D40363B389ED}" destId="{DD7C2784-17AD-4FF4-A89E-446C4D32C8C8}" srcOrd="0" destOrd="0" presId="urn:microsoft.com/office/officeart/2018/2/layout/IconVerticalSolidList"/>
    <dgm:cxn modelId="{36997496-997F-4093-9C4D-5607F8A227A9}" srcId="{CB9E80E7-E04A-4247-B515-430AA1B61893}" destId="{E3A49034-78D4-4C16-BEC1-3AFBB8FF77F1}" srcOrd="0" destOrd="0" parTransId="{E45D73AE-BBB5-424F-8755-022DB2A5521B}" sibTransId="{E3DDEF96-4FF8-499C-B990-5CF94C709216}"/>
    <dgm:cxn modelId="{BDB8FCB7-223D-4176-BB8C-E61AA427D47F}" type="presOf" srcId="{E3A49034-78D4-4C16-BEC1-3AFBB8FF77F1}" destId="{8969D3CC-C8C8-48F1-A9E0-E7A1EF671F7F}" srcOrd="0" destOrd="0" presId="urn:microsoft.com/office/officeart/2018/2/layout/IconVerticalSolidList"/>
    <dgm:cxn modelId="{194BC6C6-66A9-4EAE-8707-8B3E361EAF1B}" type="presOf" srcId="{CB9E80E7-E04A-4247-B515-430AA1B61893}" destId="{D31463D9-07CB-4F8A-886B-94C17A243C4A}" srcOrd="0" destOrd="0" presId="urn:microsoft.com/office/officeart/2018/2/layout/IconVerticalSolidList"/>
    <dgm:cxn modelId="{67CCA8EB-BF9A-4306-9539-16FA62541D49}" srcId="{CB9E80E7-E04A-4247-B515-430AA1B61893}" destId="{BF746EAC-8546-448F-85CD-D40363B389ED}" srcOrd="1" destOrd="0" parTransId="{D7C32BC0-92FE-49AA-93B7-2721EB4365A4}" sibTransId="{843BE531-5701-4838-A7FB-927D37D0E2DE}"/>
    <dgm:cxn modelId="{E98BE38C-A493-4FEE-94E7-D0EC13353B5A}" type="presParOf" srcId="{D31463D9-07CB-4F8A-886B-94C17A243C4A}" destId="{C161C296-740E-4A72-A4C7-2662F266D6BD}" srcOrd="0" destOrd="0" presId="urn:microsoft.com/office/officeart/2018/2/layout/IconVerticalSolidList"/>
    <dgm:cxn modelId="{CB738D16-745C-42FE-BB47-A0ABD794F54D}" type="presParOf" srcId="{C161C296-740E-4A72-A4C7-2662F266D6BD}" destId="{488D868D-B067-4123-9AD4-2935BFF3A33C}" srcOrd="0" destOrd="0" presId="urn:microsoft.com/office/officeart/2018/2/layout/IconVerticalSolidList"/>
    <dgm:cxn modelId="{49F33F0D-89A4-4371-8B8A-738BD1F1E6D3}" type="presParOf" srcId="{C161C296-740E-4A72-A4C7-2662F266D6BD}" destId="{71DFB3D5-5454-47CA-BF96-11990BC4632F}" srcOrd="1" destOrd="0" presId="urn:microsoft.com/office/officeart/2018/2/layout/IconVerticalSolidList"/>
    <dgm:cxn modelId="{C9CE560A-5118-4170-8B46-CECBFF81899D}" type="presParOf" srcId="{C161C296-740E-4A72-A4C7-2662F266D6BD}" destId="{85C94AD5-BAEC-4E3D-9B3D-008FC0CA8487}" srcOrd="2" destOrd="0" presId="urn:microsoft.com/office/officeart/2018/2/layout/IconVerticalSolidList"/>
    <dgm:cxn modelId="{58E4E052-6070-43EB-A9FB-A51631FBDC5F}" type="presParOf" srcId="{C161C296-740E-4A72-A4C7-2662F266D6BD}" destId="{8969D3CC-C8C8-48F1-A9E0-E7A1EF671F7F}" srcOrd="3" destOrd="0" presId="urn:microsoft.com/office/officeart/2018/2/layout/IconVerticalSolidList"/>
    <dgm:cxn modelId="{7914F824-9B92-466A-967D-1B73C5629DD6}" type="presParOf" srcId="{D31463D9-07CB-4F8A-886B-94C17A243C4A}" destId="{5860C876-BD62-4DEC-9116-29FA3F7F1AC5}" srcOrd="1" destOrd="0" presId="urn:microsoft.com/office/officeart/2018/2/layout/IconVerticalSolidList"/>
    <dgm:cxn modelId="{EDD75A41-126D-4360-8699-E136186F4866}" type="presParOf" srcId="{D31463D9-07CB-4F8A-886B-94C17A243C4A}" destId="{3576FB69-8604-41A7-A533-5A7F0ACBE68D}" srcOrd="2" destOrd="0" presId="urn:microsoft.com/office/officeart/2018/2/layout/IconVerticalSolidList"/>
    <dgm:cxn modelId="{625407C1-B56C-4E77-AA01-D5501CE47CC0}" type="presParOf" srcId="{3576FB69-8604-41A7-A533-5A7F0ACBE68D}" destId="{463126BF-525E-49C2-AF9B-8AA7E4AF580B}" srcOrd="0" destOrd="0" presId="urn:microsoft.com/office/officeart/2018/2/layout/IconVerticalSolidList"/>
    <dgm:cxn modelId="{CB34FA11-8BB8-4E83-BA77-CDC3BDBB47E8}" type="presParOf" srcId="{3576FB69-8604-41A7-A533-5A7F0ACBE68D}" destId="{7D808B88-3F54-4572-986B-B58723B48C98}" srcOrd="1" destOrd="0" presId="urn:microsoft.com/office/officeart/2018/2/layout/IconVerticalSolidList"/>
    <dgm:cxn modelId="{B82C61AB-37A4-48FA-90C3-4E08BB1123C9}" type="presParOf" srcId="{3576FB69-8604-41A7-A533-5A7F0ACBE68D}" destId="{F3C435CC-6BFD-4C04-8045-D7DD300834AA}" srcOrd="2" destOrd="0" presId="urn:microsoft.com/office/officeart/2018/2/layout/IconVerticalSolidList"/>
    <dgm:cxn modelId="{F4675D77-BF56-41BE-A85B-B096CA560919}" type="presParOf" srcId="{3576FB69-8604-41A7-A533-5A7F0ACBE68D}" destId="{DD7C2784-17AD-4FF4-A89E-446C4D32C8C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6F21F5-0BC7-4518-BCD4-C60B495CFD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10DF117-D8C9-425C-954F-819EE9352154}">
      <dgm:prSet/>
      <dgm:spPr/>
      <dgm:t>
        <a:bodyPr/>
        <a:lstStyle/>
        <a:p>
          <a:r>
            <a:rPr lang="en-US" b="1"/>
            <a:t>Controls </a:t>
          </a:r>
          <a:endParaRPr lang="en-US"/>
        </a:p>
      </dgm:t>
    </dgm:pt>
    <dgm:pt modelId="{1EE121DF-84BA-4B1C-8241-BF0D940995D3}" type="parTrans" cxnId="{9443BA6B-9389-4172-8C0C-C4AD4B421894}">
      <dgm:prSet/>
      <dgm:spPr/>
      <dgm:t>
        <a:bodyPr/>
        <a:lstStyle/>
        <a:p>
          <a:endParaRPr lang="en-US"/>
        </a:p>
      </dgm:t>
    </dgm:pt>
    <dgm:pt modelId="{CDECF115-9320-4580-9F3B-685B0E2AB85B}" type="sibTrans" cxnId="{9443BA6B-9389-4172-8C0C-C4AD4B421894}">
      <dgm:prSet/>
      <dgm:spPr/>
      <dgm:t>
        <a:bodyPr/>
        <a:lstStyle/>
        <a:p>
          <a:endParaRPr lang="en-US"/>
        </a:p>
      </dgm:t>
    </dgm:pt>
    <dgm:pt modelId="{4B33660C-09B9-4FA1-99BA-C692714BC034}">
      <dgm:prSet/>
      <dgm:spPr/>
      <dgm:t>
        <a:bodyPr/>
        <a:lstStyle/>
        <a:p>
          <a:r>
            <a:rPr lang="en-US" b="1"/>
            <a:t>Start Streaming</a:t>
          </a:r>
          <a:endParaRPr lang="en-US"/>
        </a:p>
      </dgm:t>
    </dgm:pt>
    <dgm:pt modelId="{B20EA593-EBE9-4A7C-B44E-0AAAB4756B5C}" type="parTrans" cxnId="{4E56CA42-71E1-4974-8943-7BDF8E9710A1}">
      <dgm:prSet/>
      <dgm:spPr/>
      <dgm:t>
        <a:bodyPr/>
        <a:lstStyle/>
        <a:p>
          <a:endParaRPr lang="en-US"/>
        </a:p>
      </dgm:t>
    </dgm:pt>
    <dgm:pt modelId="{AA816804-02F0-46E8-9A00-6609E53AED8B}" type="sibTrans" cxnId="{4E56CA42-71E1-4974-8943-7BDF8E9710A1}">
      <dgm:prSet/>
      <dgm:spPr/>
      <dgm:t>
        <a:bodyPr/>
        <a:lstStyle/>
        <a:p>
          <a:endParaRPr lang="en-US"/>
        </a:p>
      </dgm:t>
    </dgm:pt>
    <dgm:pt modelId="{EFEB6817-F938-4EA3-BC1B-F24948F8E39A}">
      <dgm:prSet/>
      <dgm:spPr/>
      <dgm:t>
        <a:bodyPr/>
        <a:lstStyle/>
        <a:p>
          <a:r>
            <a:rPr lang="en-US" b="1"/>
            <a:t>Start Recording</a:t>
          </a:r>
          <a:endParaRPr lang="en-US"/>
        </a:p>
      </dgm:t>
    </dgm:pt>
    <dgm:pt modelId="{52C6EC5C-B4EE-4F24-B051-115408732B7C}" type="parTrans" cxnId="{426832F8-0CC6-4F42-BFB4-290FD3BF91BD}">
      <dgm:prSet/>
      <dgm:spPr/>
      <dgm:t>
        <a:bodyPr/>
        <a:lstStyle/>
        <a:p>
          <a:endParaRPr lang="en-US"/>
        </a:p>
      </dgm:t>
    </dgm:pt>
    <dgm:pt modelId="{F746F792-10B1-4E1E-B901-01A308F7AF78}" type="sibTrans" cxnId="{426832F8-0CC6-4F42-BFB4-290FD3BF91BD}">
      <dgm:prSet/>
      <dgm:spPr/>
      <dgm:t>
        <a:bodyPr/>
        <a:lstStyle/>
        <a:p>
          <a:endParaRPr lang="en-US"/>
        </a:p>
      </dgm:t>
    </dgm:pt>
    <dgm:pt modelId="{016105D6-8C2E-4506-A26B-D5D0063C36FA}">
      <dgm:prSet/>
      <dgm:spPr/>
      <dgm:t>
        <a:bodyPr/>
        <a:lstStyle/>
        <a:p>
          <a:r>
            <a:rPr lang="en-US" b="1"/>
            <a:t>Start Virtual Camera</a:t>
          </a:r>
          <a:endParaRPr lang="en-US"/>
        </a:p>
      </dgm:t>
    </dgm:pt>
    <dgm:pt modelId="{71AEC45F-67BA-4962-A4C3-4287EAFB67DE}" type="parTrans" cxnId="{22F60E03-4C4C-4CB6-9992-8D0D9AB6B16E}">
      <dgm:prSet/>
      <dgm:spPr/>
      <dgm:t>
        <a:bodyPr/>
        <a:lstStyle/>
        <a:p>
          <a:endParaRPr lang="en-US"/>
        </a:p>
      </dgm:t>
    </dgm:pt>
    <dgm:pt modelId="{FE079900-D722-4EE3-AAFF-50DB0A9B4AFC}" type="sibTrans" cxnId="{22F60E03-4C4C-4CB6-9992-8D0D9AB6B16E}">
      <dgm:prSet/>
      <dgm:spPr/>
      <dgm:t>
        <a:bodyPr/>
        <a:lstStyle/>
        <a:p>
          <a:endParaRPr lang="en-US"/>
        </a:p>
      </dgm:t>
    </dgm:pt>
    <dgm:pt modelId="{0A86E3F5-61BE-43FF-AB41-E094E1196014}">
      <dgm:prSet/>
      <dgm:spPr/>
      <dgm:t>
        <a:bodyPr/>
        <a:lstStyle/>
        <a:p>
          <a:r>
            <a:rPr lang="en-US" b="1"/>
            <a:t>Studio Mode</a:t>
          </a:r>
          <a:endParaRPr lang="en-US"/>
        </a:p>
      </dgm:t>
    </dgm:pt>
    <dgm:pt modelId="{E6A31FD2-8DF3-43A5-B8D7-DF0C1F8EC078}" type="parTrans" cxnId="{799331B0-4596-4F29-9C16-C9254FDE2B82}">
      <dgm:prSet/>
      <dgm:spPr/>
      <dgm:t>
        <a:bodyPr/>
        <a:lstStyle/>
        <a:p>
          <a:endParaRPr lang="en-US"/>
        </a:p>
      </dgm:t>
    </dgm:pt>
    <dgm:pt modelId="{02BD83D8-84C7-43BA-9733-3CE79F47D892}" type="sibTrans" cxnId="{799331B0-4596-4F29-9C16-C9254FDE2B82}">
      <dgm:prSet/>
      <dgm:spPr/>
      <dgm:t>
        <a:bodyPr/>
        <a:lstStyle/>
        <a:p>
          <a:endParaRPr lang="en-US"/>
        </a:p>
      </dgm:t>
    </dgm:pt>
    <dgm:pt modelId="{932EC1B2-82E7-4E58-A5D4-E7F19F3F987B}">
      <dgm:prSet/>
      <dgm:spPr/>
      <dgm:t>
        <a:bodyPr/>
        <a:lstStyle/>
        <a:p>
          <a:r>
            <a:rPr lang="en-US" b="1"/>
            <a:t>Settings </a:t>
          </a:r>
          <a:endParaRPr lang="en-US"/>
        </a:p>
      </dgm:t>
    </dgm:pt>
    <dgm:pt modelId="{FAE23770-20F5-47A9-8769-B234918CD150}" type="parTrans" cxnId="{B7A8FAA6-47E6-43E9-A847-F39C9F8A0639}">
      <dgm:prSet/>
      <dgm:spPr/>
      <dgm:t>
        <a:bodyPr/>
        <a:lstStyle/>
        <a:p>
          <a:endParaRPr lang="en-US"/>
        </a:p>
      </dgm:t>
    </dgm:pt>
    <dgm:pt modelId="{1C380807-D543-4850-97CA-67A9F195987B}" type="sibTrans" cxnId="{B7A8FAA6-47E6-43E9-A847-F39C9F8A0639}">
      <dgm:prSet/>
      <dgm:spPr/>
      <dgm:t>
        <a:bodyPr/>
        <a:lstStyle/>
        <a:p>
          <a:endParaRPr lang="en-US"/>
        </a:p>
      </dgm:t>
    </dgm:pt>
    <dgm:pt modelId="{A205161E-7AA6-44B7-9016-119BF23EA93D}">
      <dgm:prSet/>
      <dgm:spPr/>
      <dgm:t>
        <a:bodyPr/>
        <a:lstStyle/>
        <a:p>
          <a:r>
            <a:rPr lang="en-US" b="1"/>
            <a:t>Exit</a:t>
          </a:r>
          <a:endParaRPr lang="en-US"/>
        </a:p>
      </dgm:t>
    </dgm:pt>
    <dgm:pt modelId="{70070FB2-E4C9-42A8-87AF-AB32C8D3EF0E}" type="parTrans" cxnId="{D414DCE2-91C9-4740-BDB6-D0C3AFBFFE21}">
      <dgm:prSet/>
      <dgm:spPr/>
      <dgm:t>
        <a:bodyPr/>
        <a:lstStyle/>
        <a:p>
          <a:endParaRPr lang="en-US"/>
        </a:p>
      </dgm:t>
    </dgm:pt>
    <dgm:pt modelId="{6404F00C-1777-4F69-B2DB-A12D1EB81524}" type="sibTrans" cxnId="{D414DCE2-91C9-4740-BDB6-D0C3AFBFFE21}">
      <dgm:prSet/>
      <dgm:spPr/>
      <dgm:t>
        <a:bodyPr/>
        <a:lstStyle/>
        <a:p>
          <a:endParaRPr lang="en-US"/>
        </a:p>
      </dgm:t>
    </dgm:pt>
    <dgm:pt modelId="{08D24A1A-3C01-4C2C-A325-2E20C83DB675}" type="pres">
      <dgm:prSet presAssocID="{856F21F5-0BC7-4518-BCD4-C60B495CFD0E}" presName="linear" presStyleCnt="0">
        <dgm:presLayoutVars>
          <dgm:animLvl val="lvl"/>
          <dgm:resizeHandles val="exact"/>
        </dgm:presLayoutVars>
      </dgm:prSet>
      <dgm:spPr/>
    </dgm:pt>
    <dgm:pt modelId="{48EAFF61-C1DA-4C59-ACD1-AD69DEC133DF}" type="pres">
      <dgm:prSet presAssocID="{510DF117-D8C9-425C-954F-819EE9352154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B5ED9339-D925-45C7-AF5A-2C2A8BD9B93B}" type="pres">
      <dgm:prSet presAssocID="{CDECF115-9320-4580-9F3B-685B0E2AB85B}" presName="spacer" presStyleCnt="0"/>
      <dgm:spPr/>
    </dgm:pt>
    <dgm:pt modelId="{F383FB3D-8265-46E0-9D70-AA7AA401F4D6}" type="pres">
      <dgm:prSet presAssocID="{4B33660C-09B9-4FA1-99BA-C692714BC034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86153E4A-C690-43D6-81D7-032B831925AC}" type="pres">
      <dgm:prSet presAssocID="{AA816804-02F0-46E8-9A00-6609E53AED8B}" presName="spacer" presStyleCnt="0"/>
      <dgm:spPr/>
    </dgm:pt>
    <dgm:pt modelId="{8B1B28D6-1F80-4D4B-90B0-2AE9872749C8}" type="pres">
      <dgm:prSet presAssocID="{EFEB6817-F938-4EA3-BC1B-F24948F8E39A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91D8A962-721E-4967-82AA-817C56EB3241}" type="pres">
      <dgm:prSet presAssocID="{F746F792-10B1-4E1E-B901-01A308F7AF78}" presName="spacer" presStyleCnt="0"/>
      <dgm:spPr/>
    </dgm:pt>
    <dgm:pt modelId="{F2B54855-646E-46BC-A4B6-A413CF0D158B}" type="pres">
      <dgm:prSet presAssocID="{016105D6-8C2E-4506-A26B-D5D0063C36FA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B7E21E22-B3F5-40B5-A81B-2C89B8AC9DF2}" type="pres">
      <dgm:prSet presAssocID="{FE079900-D722-4EE3-AAFF-50DB0A9B4AFC}" presName="spacer" presStyleCnt="0"/>
      <dgm:spPr/>
    </dgm:pt>
    <dgm:pt modelId="{1A7718D5-E557-43D6-8D1B-B819EA639C15}" type="pres">
      <dgm:prSet presAssocID="{0A86E3F5-61BE-43FF-AB41-E094E1196014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CF8C22A2-44AB-4606-8DED-775086E5DAD8}" type="pres">
      <dgm:prSet presAssocID="{02BD83D8-84C7-43BA-9733-3CE79F47D892}" presName="spacer" presStyleCnt="0"/>
      <dgm:spPr/>
    </dgm:pt>
    <dgm:pt modelId="{1DCC05DD-5FBB-4048-91FB-87383986BCBA}" type="pres">
      <dgm:prSet presAssocID="{932EC1B2-82E7-4E58-A5D4-E7F19F3F987B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5E096EE5-A996-48FA-B6E7-7F2F796D1E0F}" type="pres">
      <dgm:prSet presAssocID="{1C380807-D543-4850-97CA-67A9F195987B}" presName="spacer" presStyleCnt="0"/>
      <dgm:spPr/>
    </dgm:pt>
    <dgm:pt modelId="{7419D168-231E-4545-BB60-16574938B175}" type="pres">
      <dgm:prSet presAssocID="{A205161E-7AA6-44B7-9016-119BF23EA93D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22F60E03-4C4C-4CB6-9992-8D0D9AB6B16E}" srcId="{856F21F5-0BC7-4518-BCD4-C60B495CFD0E}" destId="{016105D6-8C2E-4506-A26B-D5D0063C36FA}" srcOrd="3" destOrd="0" parTransId="{71AEC45F-67BA-4962-A4C3-4287EAFB67DE}" sibTransId="{FE079900-D722-4EE3-AAFF-50DB0A9B4AFC}"/>
    <dgm:cxn modelId="{1B4D7D2B-350C-4B07-A800-0FEE049F03FC}" type="presOf" srcId="{932EC1B2-82E7-4E58-A5D4-E7F19F3F987B}" destId="{1DCC05DD-5FBB-4048-91FB-87383986BCBA}" srcOrd="0" destOrd="0" presId="urn:microsoft.com/office/officeart/2005/8/layout/vList2"/>
    <dgm:cxn modelId="{8BD8865B-5B59-4554-9178-8E974D3C1F32}" type="presOf" srcId="{510DF117-D8C9-425C-954F-819EE9352154}" destId="{48EAFF61-C1DA-4C59-ACD1-AD69DEC133DF}" srcOrd="0" destOrd="0" presId="urn:microsoft.com/office/officeart/2005/8/layout/vList2"/>
    <dgm:cxn modelId="{4E56CA42-71E1-4974-8943-7BDF8E9710A1}" srcId="{856F21F5-0BC7-4518-BCD4-C60B495CFD0E}" destId="{4B33660C-09B9-4FA1-99BA-C692714BC034}" srcOrd="1" destOrd="0" parTransId="{B20EA593-EBE9-4A7C-B44E-0AAAB4756B5C}" sibTransId="{AA816804-02F0-46E8-9A00-6609E53AED8B}"/>
    <dgm:cxn modelId="{9443BA6B-9389-4172-8C0C-C4AD4B421894}" srcId="{856F21F5-0BC7-4518-BCD4-C60B495CFD0E}" destId="{510DF117-D8C9-425C-954F-819EE9352154}" srcOrd="0" destOrd="0" parTransId="{1EE121DF-84BA-4B1C-8241-BF0D940995D3}" sibTransId="{CDECF115-9320-4580-9F3B-685B0E2AB85B}"/>
    <dgm:cxn modelId="{56EB9C5A-5195-44E7-9D91-A8064B99DED3}" type="presOf" srcId="{EFEB6817-F938-4EA3-BC1B-F24948F8E39A}" destId="{8B1B28D6-1F80-4D4B-90B0-2AE9872749C8}" srcOrd="0" destOrd="0" presId="urn:microsoft.com/office/officeart/2005/8/layout/vList2"/>
    <dgm:cxn modelId="{B7A8FAA6-47E6-43E9-A847-F39C9F8A0639}" srcId="{856F21F5-0BC7-4518-BCD4-C60B495CFD0E}" destId="{932EC1B2-82E7-4E58-A5D4-E7F19F3F987B}" srcOrd="5" destOrd="0" parTransId="{FAE23770-20F5-47A9-8769-B234918CD150}" sibTransId="{1C380807-D543-4850-97CA-67A9F195987B}"/>
    <dgm:cxn modelId="{A805E5AD-0103-4CD1-BCA7-0E59F408D0B3}" type="presOf" srcId="{0A86E3F5-61BE-43FF-AB41-E094E1196014}" destId="{1A7718D5-E557-43D6-8D1B-B819EA639C15}" srcOrd="0" destOrd="0" presId="urn:microsoft.com/office/officeart/2005/8/layout/vList2"/>
    <dgm:cxn modelId="{799331B0-4596-4F29-9C16-C9254FDE2B82}" srcId="{856F21F5-0BC7-4518-BCD4-C60B495CFD0E}" destId="{0A86E3F5-61BE-43FF-AB41-E094E1196014}" srcOrd="4" destOrd="0" parTransId="{E6A31FD2-8DF3-43A5-B8D7-DF0C1F8EC078}" sibTransId="{02BD83D8-84C7-43BA-9733-3CE79F47D892}"/>
    <dgm:cxn modelId="{6ABB64B8-880B-4A4D-9A59-CF9425F1022E}" type="presOf" srcId="{4B33660C-09B9-4FA1-99BA-C692714BC034}" destId="{F383FB3D-8265-46E0-9D70-AA7AA401F4D6}" srcOrd="0" destOrd="0" presId="urn:microsoft.com/office/officeart/2005/8/layout/vList2"/>
    <dgm:cxn modelId="{8FC17CCA-1C0D-447F-BEEE-692D213B9F04}" type="presOf" srcId="{A205161E-7AA6-44B7-9016-119BF23EA93D}" destId="{7419D168-231E-4545-BB60-16574938B175}" srcOrd="0" destOrd="0" presId="urn:microsoft.com/office/officeart/2005/8/layout/vList2"/>
    <dgm:cxn modelId="{D2CF0ADD-8979-4DC2-9D15-57C2DD2D329F}" type="presOf" srcId="{016105D6-8C2E-4506-A26B-D5D0063C36FA}" destId="{F2B54855-646E-46BC-A4B6-A413CF0D158B}" srcOrd="0" destOrd="0" presId="urn:microsoft.com/office/officeart/2005/8/layout/vList2"/>
    <dgm:cxn modelId="{D414DCE2-91C9-4740-BDB6-D0C3AFBFFE21}" srcId="{856F21F5-0BC7-4518-BCD4-C60B495CFD0E}" destId="{A205161E-7AA6-44B7-9016-119BF23EA93D}" srcOrd="6" destOrd="0" parTransId="{70070FB2-E4C9-42A8-87AF-AB32C8D3EF0E}" sibTransId="{6404F00C-1777-4F69-B2DB-A12D1EB81524}"/>
    <dgm:cxn modelId="{7B54B5F1-E020-46C0-B559-D4C6E267623B}" type="presOf" srcId="{856F21F5-0BC7-4518-BCD4-C60B495CFD0E}" destId="{08D24A1A-3C01-4C2C-A325-2E20C83DB675}" srcOrd="0" destOrd="0" presId="urn:microsoft.com/office/officeart/2005/8/layout/vList2"/>
    <dgm:cxn modelId="{426832F8-0CC6-4F42-BFB4-290FD3BF91BD}" srcId="{856F21F5-0BC7-4518-BCD4-C60B495CFD0E}" destId="{EFEB6817-F938-4EA3-BC1B-F24948F8E39A}" srcOrd="2" destOrd="0" parTransId="{52C6EC5C-B4EE-4F24-B051-115408732B7C}" sibTransId="{F746F792-10B1-4E1E-B901-01A308F7AF78}"/>
    <dgm:cxn modelId="{F16DBDBE-B4DC-4B36-A6F5-48FC7D1D2603}" type="presParOf" srcId="{08D24A1A-3C01-4C2C-A325-2E20C83DB675}" destId="{48EAFF61-C1DA-4C59-ACD1-AD69DEC133DF}" srcOrd="0" destOrd="0" presId="urn:microsoft.com/office/officeart/2005/8/layout/vList2"/>
    <dgm:cxn modelId="{FB2DA92E-FBDC-460A-ABED-369B90D44E59}" type="presParOf" srcId="{08D24A1A-3C01-4C2C-A325-2E20C83DB675}" destId="{B5ED9339-D925-45C7-AF5A-2C2A8BD9B93B}" srcOrd="1" destOrd="0" presId="urn:microsoft.com/office/officeart/2005/8/layout/vList2"/>
    <dgm:cxn modelId="{54E1395F-56ED-4ACD-862D-2B8346E0F42E}" type="presParOf" srcId="{08D24A1A-3C01-4C2C-A325-2E20C83DB675}" destId="{F383FB3D-8265-46E0-9D70-AA7AA401F4D6}" srcOrd="2" destOrd="0" presId="urn:microsoft.com/office/officeart/2005/8/layout/vList2"/>
    <dgm:cxn modelId="{34E6937A-133B-4216-96C8-2D97DEC4825E}" type="presParOf" srcId="{08D24A1A-3C01-4C2C-A325-2E20C83DB675}" destId="{86153E4A-C690-43D6-81D7-032B831925AC}" srcOrd="3" destOrd="0" presId="urn:microsoft.com/office/officeart/2005/8/layout/vList2"/>
    <dgm:cxn modelId="{56884525-7EC4-4438-82DE-24705429B36D}" type="presParOf" srcId="{08D24A1A-3C01-4C2C-A325-2E20C83DB675}" destId="{8B1B28D6-1F80-4D4B-90B0-2AE9872749C8}" srcOrd="4" destOrd="0" presId="urn:microsoft.com/office/officeart/2005/8/layout/vList2"/>
    <dgm:cxn modelId="{96A0FB3D-1470-43D2-94BD-30DC66E75FE2}" type="presParOf" srcId="{08D24A1A-3C01-4C2C-A325-2E20C83DB675}" destId="{91D8A962-721E-4967-82AA-817C56EB3241}" srcOrd="5" destOrd="0" presId="urn:microsoft.com/office/officeart/2005/8/layout/vList2"/>
    <dgm:cxn modelId="{F1463509-6D78-4619-BBE3-86E1D24A1224}" type="presParOf" srcId="{08D24A1A-3C01-4C2C-A325-2E20C83DB675}" destId="{F2B54855-646E-46BC-A4B6-A413CF0D158B}" srcOrd="6" destOrd="0" presId="urn:microsoft.com/office/officeart/2005/8/layout/vList2"/>
    <dgm:cxn modelId="{BB0B158F-8DC0-4349-AB7D-81A16DA21D3C}" type="presParOf" srcId="{08D24A1A-3C01-4C2C-A325-2E20C83DB675}" destId="{B7E21E22-B3F5-40B5-A81B-2C89B8AC9DF2}" srcOrd="7" destOrd="0" presId="urn:microsoft.com/office/officeart/2005/8/layout/vList2"/>
    <dgm:cxn modelId="{4A39B0AE-AE8C-4258-B66D-387695420D5B}" type="presParOf" srcId="{08D24A1A-3C01-4C2C-A325-2E20C83DB675}" destId="{1A7718D5-E557-43D6-8D1B-B819EA639C15}" srcOrd="8" destOrd="0" presId="urn:microsoft.com/office/officeart/2005/8/layout/vList2"/>
    <dgm:cxn modelId="{58C5D8CF-2002-49BA-B1CA-1C3EAF55A47C}" type="presParOf" srcId="{08D24A1A-3C01-4C2C-A325-2E20C83DB675}" destId="{CF8C22A2-44AB-4606-8DED-775086E5DAD8}" srcOrd="9" destOrd="0" presId="urn:microsoft.com/office/officeart/2005/8/layout/vList2"/>
    <dgm:cxn modelId="{83907F48-14EA-458C-A804-E3D9D1B47F38}" type="presParOf" srcId="{08D24A1A-3C01-4C2C-A325-2E20C83DB675}" destId="{1DCC05DD-5FBB-4048-91FB-87383986BCBA}" srcOrd="10" destOrd="0" presId="urn:microsoft.com/office/officeart/2005/8/layout/vList2"/>
    <dgm:cxn modelId="{197CCF39-D763-474A-BE2A-39ECB9712D09}" type="presParOf" srcId="{08D24A1A-3C01-4C2C-A325-2E20C83DB675}" destId="{5E096EE5-A996-48FA-B6E7-7F2F796D1E0F}" srcOrd="11" destOrd="0" presId="urn:microsoft.com/office/officeart/2005/8/layout/vList2"/>
    <dgm:cxn modelId="{C5BE2A89-96D4-4EAF-9D6F-2DA6AD1597FC}" type="presParOf" srcId="{08D24A1A-3C01-4C2C-A325-2E20C83DB675}" destId="{7419D168-231E-4545-BB60-16574938B175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42F1BB6-9266-4CF0-9087-FC1B822A222E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2E0CC8C-69DD-4907-95CC-D3FB48AAE04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0" baseline="0"/>
            <a:t>Scenes </a:t>
          </a:r>
          <a:endParaRPr lang="en-US"/>
        </a:p>
      </dgm:t>
    </dgm:pt>
    <dgm:pt modelId="{BC63A0C5-C178-478B-8349-C3F778594609}" type="parTrans" cxnId="{1D256BB3-5963-4EFF-AD4D-0DC7430B97E9}">
      <dgm:prSet/>
      <dgm:spPr/>
      <dgm:t>
        <a:bodyPr/>
        <a:lstStyle/>
        <a:p>
          <a:endParaRPr lang="en-US"/>
        </a:p>
      </dgm:t>
    </dgm:pt>
    <dgm:pt modelId="{7D4AE1CA-9E6F-49D5-8CF6-8E6A3A452ED8}" type="sibTrans" cxnId="{1D256BB3-5963-4EFF-AD4D-0DC7430B97E9}">
      <dgm:prSet/>
      <dgm:spPr/>
      <dgm:t>
        <a:bodyPr/>
        <a:lstStyle/>
        <a:p>
          <a:endParaRPr lang="en-US"/>
        </a:p>
      </dgm:t>
    </dgm:pt>
    <dgm:pt modelId="{AEDA820B-33AF-4FC5-B3B9-009DDC205D5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By placing curser in the scene block right click to add scene and scene name. Scenes may contain images, titles, videos these scenes can be scrolled between or deleted</a:t>
          </a:r>
          <a:endParaRPr lang="en-US"/>
        </a:p>
      </dgm:t>
    </dgm:pt>
    <dgm:pt modelId="{6670DBAA-2099-41F8-8CFF-3E30484F056E}" type="parTrans" cxnId="{78823095-C832-4713-8383-FB7C198CBDA8}">
      <dgm:prSet/>
      <dgm:spPr/>
      <dgm:t>
        <a:bodyPr/>
        <a:lstStyle/>
        <a:p>
          <a:endParaRPr lang="en-US"/>
        </a:p>
      </dgm:t>
    </dgm:pt>
    <dgm:pt modelId="{38BEC973-0079-42C5-B357-10C0FF443989}" type="sibTrans" cxnId="{78823095-C832-4713-8383-FB7C198CBDA8}">
      <dgm:prSet/>
      <dgm:spPr/>
      <dgm:t>
        <a:bodyPr/>
        <a:lstStyle/>
        <a:p>
          <a:endParaRPr lang="en-US"/>
        </a:p>
      </dgm:t>
    </dgm:pt>
    <dgm:pt modelId="{3EE46A2B-1710-47BE-B258-F4C82B8C10B8}" type="pres">
      <dgm:prSet presAssocID="{742F1BB6-9266-4CF0-9087-FC1B822A222E}" presName="root" presStyleCnt="0">
        <dgm:presLayoutVars>
          <dgm:dir/>
          <dgm:resizeHandles val="exact"/>
        </dgm:presLayoutVars>
      </dgm:prSet>
      <dgm:spPr/>
    </dgm:pt>
    <dgm:pt modelId="{CD77329A-9CCD-4114-B1E0-46A0A1429661}" type="pres">
      <dgm:prSet presAssocID="{92E0CC8C-69DD-4907-95CC-D3FB48AAE046}" presName="compNode" presStyleCnt="0"/>
      <dgm:spPr/>
    </dgm:pt>
    <dgm:pt modelId="{DE4BFAF4-7756-4777-BDA6-23046DD75138}" type="pres">
      <dgm:prSet presAssocID="{92E0CC8C-69DD-4907-95CC-D3FB48AAE046}" presName="bgRect" presStyleLbl="bgShp" presStyleIdx="0" presStyleCnt="2"/>
      <dgm:spPr/>
    </dgm:pt>
    <dgm:pt modelId="{369F1E67-FE37-4626-A9B1-560F1F01C9F4}" type="pres">
      <dgm:prSet presAssocID="{92E0CC8C-69DD-4907-95CC-D3FB48AAE046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Video camera"/>
        </a:ext>
      </dgm:extLst>
    </dgm:pt>
    <dgm:pt modelId="{1B7EFBB2-E8A6-416D-8198-6E253056B17F}" type="pres">
      <dgm:prSet presAssocID="{92E0CC8C-69DD-4907-95CC-D3FB48AAE046}" presName="spaceRect" presStyleCnt="0"/>
      <dgm:spPr/>
    </dgm:pt>
    <dgm:pt modelId="{9BBAF327-734D-4580-A4C2-0567956D69DE}" type="pres">
      <dgm:prSet presAssocID="{92E0CC8C-69DD-4907-95CC-D3FB48AAE046}" presName="parTx" presStyleLbl="revTx" presStyleIdx="0" presStyleCnt="2">
        <dgm:presLayoutVars>
          <dgm:chMax val="0"/>
          <dgm:chPref val="0"/>
        </dgm:presLayoutVars>
      </dgm:prSet>
      <dgm:spPr/>
    </dgm:pt>
    <dgm:pt modelId="{1C64038C-5B6B-4668-B01B-F69B1B372112}" type="pres">
      <dgm:prSet presAssocID="{7D4AE1CA-9E6F-49D5-8CF6-8E6A3A452ED8}" presName="sibTrans" presStyleCnt="0"/>
      <dgm:spPr/>
    </dgm:pt>
    <dgm:pt modelId="{EDF3A668-BEDB-4B29-BA17-10BC510EEE37}" type="pres">
      <dgm:prSet presAssocID="{AEDA820B-33AF-4FC5-B3B9-009DDC205D54}" presName="compNode" presStyleCnt="0"/>
      <dgm:spPr/>
    </dgm:pt>
    <dgm:pt modelId="{6CB98597-86D1-4915-9BC8-DE46591C9163}" type="pres">
      <dgm:prSet presAssocID="{AEDA820B-33AF-4FC5-B3B9-009DDC205D54}" presName="bgRect" presStyleLbl="bgShp" presStyleIdx="1" presStyleCnt="2"/>
      <dgm:spPr/>
    </dgm:pt>
    <dgm:pt modelId="{02DF4649-2988-487A-9596-0F28AA332383}" type="pres">
      <dgm:prSet presAssocID="{AEDA820B-33AF-4FC5-B3B9-009DDC205D54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ilm strip"/>
        </a:ext>
      </dgm:extLst>
    </dgm:pt>
    <dgm:pt modelId="{516BBD5E-8DCE-4149-BAC8-847620787E58}" type="pres">
      <dgm:prSet presAssocID="{AEDA820B-33AF-4FC5-B3B9-009DDC205D54}" presName="spaceRect" presStyleCnt="0"/>
      <dgm:spPr/>
    </dgm:pt>
    <dgm:pt modelId="{0FD53871-AB56-4CF7-A8CE-37A4FCC6571F}" type="pres">
      <dgm:prSet presAssocID="{AEDA820B-33AF-4FC5-B3B9-009DDC205D54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3DE99011-246A-4B13-B6E7-DF70404FAB0B}" type="presOf" srcId="{742F1BB6-9266-4CF0-9087-FC1B822A222E}" destId="{3EE46A2B-1710-47BE-B258-F4C82B8C10B8}" srcOrd="0" destOrd="0" presId="urn:microsoft.com/office/officeart/2018/2/layout/IconVerticalSolidList"/>
    <dgm:cxn modelId="{C86A4670-BC65-4CEC-95AD-7EDB396989D4}" type="presOf" srcId="{92E0CC8C-69DD-4907-95CC-D3FB48AAE046}" destId="{9BBAF327-734D-4580-A4C2-0567956D69DE}" srcOrd="0" destOrd="0" presId="urn:microsoft.com/office/officeart/2018/2/layout/IconVerticalSolidList"/>
    <dgm:cxn modelId="{78823095-C832-4713-8383-FB7C198CBDA8}" srcId="{742F1BB6-9266-4CF0-9087-FC1B822A222E}" destId="{AEDA820B-33AF-4FC5-B3B9-009DDC205D54}" srcOrd="1" destOrd="0" parTransId="{6670DBAA-2099-41F8-8CFF-3E30484F056E}" sibTransId="{38BEC973-0079-42C5-B357-10C0FF443989}"/>
    <dgm:cxn modelId="{1D256BB3-5963-4EFF-AD4D-0DC7430B97E9}" srcId="{742F1BB6-9266-4CF0-9087-FC1B822A222E}" destId="{92E0CC8C-69DD-4907-95CC-D3FB48AAE046}" srcOrd="0" destOrd="0" parTransId="{BC63A0C5-C178-478B-8349-C3F778594609}" sibTransId="{7D4AE1CA-9E6F-49D5-8CF6-8E6A3A452ED8}"/>
    <dgm:cxn modelId="{85BF6BDD-D32F-4EF1-885F-9A6BDF2CBF5C}" type="presOf" srcId="{AEDA820B-33AF-4FC5-B3B9-009DDC205D54}" destId="{0FD53871-AB56-4CF7-A8CE-37A4FCC6571F}" srcOrd="0" destOrd="0" presId="urn:microsoft.com/office/officeart/2018/2/layout/IconVerticalSolidList"/>
    <dgm:cxn modelId="{D4B0E911-4C56-4E38-A37E-6DD0679D3ACD}" type="presParOf" srcId="{3EE46A2B-1710-47BE-B258-F4C82B8C10B8}" destId="{CD77329A-9CCD-4114-B1E0-46A0A1429661}" srcOrd="0" destOrd="0" presId="urn:microsoft.com/office/officeart/2018/2/layout/IconVerticalSolidList"/>
    <dgm:cxn modelId="{89D2F4CD-905B-49B0-94B2-F4C8BC204684}" type="presParOf" srcId="{CD77329A-9CCD-4114-B1E0-46A0A1429661}" destId="{DE4BFAF4-7756-4777-BDA6-23046DD75138}" srcOrd="0" destOrd="0" presId="urn:microsoft.com/office/officeart/2018/2/layout/IconVerticalSolidList"/>
    <dgm:cxn modelId="{E0ED6E5C-F8E0-49EA-8A47-D1FE6FB55868}" type="presParOf" srcId="{CD77329A-9CCD-4114-B1E0-46A0A1429661}" destId="{369F1E67-FE37-4626-A9B1-560F1F01C9F4}" srcOrd="1" destOrd="0" presId="urn:microsoft.com/office/officeart/2018/2/layout/IconVerticalSolidList"/>
    <dgm:cxn modelId="{D62FFDB8-D011-4E8A-9534-B9757962D321}" type="presParOf" srcId="{CD77329A-9CCD-4114-B1E0-46A0A1429661}" destId="{1B7EFBB2-E8A6-416D-8198-6E253056B17F}" srcOrd="2" destOrd="0" presId="urn:microsoft.com/office/officeart/2018/2/layout/IconVerticalSolidList"/>
    <dgm:cxn modelId="{72BE2F66-E331-4FDC-8625-862781C3D238}" type="presParOf" srcId="{CD77329A-9CCD-4114-B1E0-46A0A1429661}" destId="{9BBAF327-734D-4580-A4C2-0567956D69DE}" srcOrd="3" destOrd="0" presId="urn:microsoft.com/office/officeart/2018/2/layout/IconVerticalSolidList"/>
    <dgm:cxn modelId="{894A4897-EAF3-49A4-A5C3-32D8E45D8904}" type="presParOf" srcId="{3EE46A2B-1710-47BE-B258-F4C82B8C10B8}" destId="{1C64038C-5B6B-4668-B01B-F69B1B372112}" srcOrd="1" destOrd="0" presId="urn:microsoft.com/office/officeart/2018/2/layout/IconVerticalSolidList"/>
    <dgm:cxn modelId="{BCEC1C57-EC6B-48E2-BA4D-064D57CE85DA}" type="presParOf" srcId="{3EE46A2B-1710-47BE-B258-F4C82B8C10B8}" destId="{EDF3A668-BEDB-4B29-BA17-10BC510EEE37}" srcOrd="2" destOrd="0" presId="urn:microsoft.com/office/officeart/2018/2/layout/IconVerticalSolidList"/>
    <dgm:cxn modelId="{FCF253A7-FA33-469A-989A-34F5DF6F75D0}" type="presParOf" srcId="{EDF3A668-BEDB-4B29-BA17-10BC510EEE37}" destId="{6CB98597-86D1-4915-9BC8-DE46591C9163}" srcOrd="0" destOrd="0" presId="urn:microsoft.com/office/officeart/2018/2/layout/IconVerticalSolidList"/>
    <dgm:cxn modelId="{DAE0C855-E461-4A9E-95C0-EAB0ECFB9FAA}" type="presParOf" srcId="{EDF3A668-BEDB-4B29-BA17-10BC510EEE37}" destId="{02DF4649-2988-487A-9596-0F28AA332383}" srcOrd="1" destOrd="0" presId="urn:microsoft.com/office/officeart/2018/2/layout/IconVerticalSolidList"/>
    <dgm:cxn modelId="{D4EFBED5-2A66-415E-9F7A-0FAC231D45A3}" type="presParOf" srcId="{EDF3A668-BEDB-4B29-BA17-10BC510EEE37}" destId="{516BBD5E-8DCE-4149-BAC8-847620787E58}" srcOrd="2" destOrd="0" presId="urn:microsoft.com/office/officeart/2018/2/layout/IconVerticalSolidList"/>
    <dgm:cxn modelId="{CA8F642A-4C10-4B26-862C-CCFF38C6392A}" type="presParOf" srcId="{EDF3A668-BEDB-4B29-BA17-10BC510EEE37}" destId="{0FD53871-AB56-4CF7-A8CE-37A4FCC6571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8F770C7-B5F4-4946-9EBE-B1218005620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C0C4472-4932-4B0A-9110-37A42F79117B}">
      <dgm:prSet/>
      <dgm:spPr/>
      <dgm:t>
        <a:bodyPr/>
        <a:lstStyle/>
        <a:p>
          <a:r>
            <a:rPr lang="en-US"/>
            <a:t>Sources </a:t>
          </a:r>
        </a:p>
      </dgm:t>
    </dgm:pt>
    <dgm:pt modelId="{1F53F943-CA2F-4D24-8487-AD8FFB266C20}" type="parTrans" cxnId="{A7F258CD-0369-49BF-AF58-38364D158E9B}">
      <dgm:prSet/>
      <dgm:spPr/>
      <dgm:t>
        <a:bodyPr/>
        <a:lstStyle/>
        <a:p>
          <a:endParaRPr lang="en-US"/>
        </a:p>
      </dgm:t>
    </dgm:pt>
    <dgm:pt modelId="{3BA4418A-48CE-4666-90F6-D6FCAADBF0BB}" type="sibTrans" cxnId="{A7F258CD-0369-49BF-AF58-38364D158E9B}">
      <dgm:prSet/>
      <dgm:spPr/>
      <dgm:t>
        <a:bodyPr/>
        <a:lstStyle/>
        <a:p>
          <a:endParaRPr lang="en-US"/>
        </a:p>
      </dgm:t>
    </dgm:pt>
    <dgm:pt modelId="{1A7D0677-F1FA-469E-8A90-C6AB34694181}">
      <dgm:prSet/>
      <dgm:spPr/>
      <dgm:t>
        <a:bodyPr/>
        <a:lstStyle/>
        <a:p>
          <a:r>
            <a:rPr lang="en-US"/>
            <a:t>Right click under source </a:t>
          </a:r>
        </a:p>
      </dgm:t>
    </dgm:pt>
    <dgm:pt modelId="{DD309723-41BF-4B72-8A2E-B2C37C10F6EA}" type="parTrans" cxnId="{DB0CFFA0-66FB-4EFE-A0B3-561A8841C78D}">
      <dgm:prSet/>
      <dgm:spPr/>
      <dgm:t>
        <a:bodyPr/>
        <a:lstStyle/>
        <a:p>
          <a:endParaRPr lang="en-US"/>
        </a:p>
      </dgm:t>
    </dgm:pt>
    <dgm:pt modelId="{21FD4239-9826-44CA-AABA-7F9AA9383454}" type="sibTrans" cxnId="{DB0CFFA0-66FB-4EFE-A0B3-561A8841C78D}">
      <dgm:prSet/>
      <dgm:spPr/>
      <dgm:t>
        <a:bodyPr/>
        <a:lstStyle/>
        <a:p>
          <a:endParaRPr lang="en-US"/>
        </a:p>
      </dgm:t>
    </dgm:pt>
    <dgm:pt modelId="{B7FFAFF3-358F-4ED4-ACC7-F3AB9FE3BA44}">
      <dgm:prSet/>
      <dgm:spPr/>
      <dgm:t>
        <a:bodyPr/>
        <a:lstStyle/>
        <a:p>
          <a:r>
            <a:rPr lang="en-US"/>
            <a:t>Click on add this screen should appear</a:t>
          </a:r>
        </a:p>
      </dgm:t>
    </dgm:pt>
    <dgm:pt modelId="{C93665C1-C27C-4D3B-A9C4-8A4B8B6EFB53}" type="parTrans" cxnId="{856B2619-C445-4041-B268-583C405733EE}">
      <dgm:prSet/>
      <dgm:spPr/>
      <dgm:t>
        <a:bodyPr/>
        <a:lstStyle/>
        <a:p>
          <a:endParaRPr lang="en-US"/>
        </a:p>
      </dgm:t>
    </dgm:pt>
    <dgm:pt modelId="{87E5E422-A87E-4E51-B6CE-823B7CC216AF}" type="sibTrans" cxnId="{856B2619-C445-4041-B268-583C405733EE}">
      <dgm:prSet/>
      <dgm:spPr/>
      <dgm:t>
        <a:bodyPr/>
        <a:lstStyle/>
        <a:p>
          <a:endParaRPr lang="en-US"/>
        </a:p>
      </dgm:t>
    </dgm:pt>
    <dgm:pt modelId="{E9C68C1C-16CE-4A77-96B3-5847CD3319A7}" type="pres">
      <dgm:prSet presAssocID="{58F770C7-B5F4-4946-9EBE-B1218005620C}" presName="linear" presStyleCnt="0">
        <dgm:presLayoutVars>
          <dgm:animLvl val="lvl"/>
          <dgm:resizeHandles val="exact"/>
        </dgm:presLayoutVars>
      </dgm:prSet>
      <dgm:spPr/>
    </dgm:pt>
    <dgm:pt modelId="{EF2F3D5D-1C72-42AD-A3AD-0046FB25D3C9}" type="pres">
      <dgm:prSet presAssocID="{1C0C4472-4932-4B0A-9110-37A42F79117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5FC66BB-C6C0-4A34-8540-2C8A29FD85BD}" type="pres">
      <dgm:prSet presAssocID="{3BA4418A-48CE-4666-90F6-D6FCAADBF0BB}" presName="spacer" presStyleCnt="0"/>
      <dgm:spPr/>
    </dgm:pt>
    <dgm:pt modelId="{0B977974-68DF-4F79-AB12-8445CE2E426A}" type="pres">
      <dgm:prSet presAssocID="{1A7D0677-F1FA-469E-8A90-C6AB3469418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F826572-E05D-45EB-9912-2CDC3524D699}" type="pres">
      <dgm:prSet presAssocID="{21FD4239-9826-44CA-AABA-7F9AA9383454}" presName="spacer" presStyleCnt="0"/>
      <dgm:spPr/>
    </dgm:pt>
    <dgm:pt modelId="{FBC7C586-13DD-4588-8143-F4A2DAA405A9}" type="pres">
      <dgm:prSet presAssocID="{B7FFAFF3-358F-4ED4-ACC7-F3AB9FE3BA4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169A920D-F2CA-4632-A48B-3320028BE415}" type="presOf" srcId="{1A7D0677-F1FA-469E-8A90-C6AB34694181}" destId="{0B977974-68DF-4F79-AB12-8445CE2E426A}" srcOrd="0" destOrd="0" presId="urn:microsoft.com/office/officeart/2005/8/layout/vList2"/>
    <dgm:cxn modelId="{D6D1A412-61B0-48AB-94A2-AE68401C3F93}" type="presOf" srcId="{B7FFAFF3-358F-4ED4-ACC7-F3AB9FE3BA44}" destId="{FBC7C586-13DD-4588-8143-F4A2DAA405A9}" srcOrd="0" destOrd="0" presId="urn:microsoft.com/office/officeart/2005/8/layout/vList2"/>
    <dgm:cxn modelId="{856B2619-C445-4041-B268-583C405733EE}" srcId="{58F770C7-B5F4-4946-9EBE-B1218005620C}" destId="{B7FFAFF3-358F-4ED4-ACC7-F3AB9FE3BA44}" srcOrd="2" destOrd="0" parTransId="{C93665C1-C27C-4D3B-A9C4-8A4B8B6EFB53}" sibTransId="{87E5E422-A87E-4E51-B6CE-823B7CC216AF}"/>
    <dgm:cxn modelId="{46CA831B-CAEE-4E58-8FF1-AA4431364BB7}" type="presOf" srcId="{58F770C7-B5F4-4946-9EBE-B1218005620C}" destId="{E9C68C1C-16CE-4A77-96B3-5847CD3319A7}" srcOrd="0" destOrd="0" presId="urn:microsoft.com/office/officeart/2005/8/layout/vList2"/>
    <dgm:cxn modelId="{DB0CFFA0-66FB-4EFE-A0B3-561A8841C78D}" srcId="{58F770C7-B5F4-4946-9EBE-B1218005620C}" destId="{1A7D0677-F1FA-469E-8A90-C6AB34694181}" srcOrd="1" destOrd="0" parTransId="{DD309723-41BF-4B72-8A2E-B2C37C10F6EA}" sibTransId="{21FD4239-9826-44CA-AABA-7F9AA9383454}"/>
    <dgm:cxn modelId="{68EC2FC1-60C2-4BA8-ACBD-6AECAD8B7332}" type="presOf" srcId="{1C0C4472-4932-4B0A-9110-37A42F79117B}" destId="{EF2F3D5D-1C72-42AD-A3AD-0046FB25D3C9}" srcOrd="0" destOrd="0" presId="urn:microsoft.com/office/officeart/2005/8/layout/vList2"/>
    <dgm:cxn modelId="{A7F258CD-0369-49BF-AF58-38364D158E9B}" srcId="{58F770C7-B5F4-4946-9EBE-B1218005620C}" destId="{1C0C4472-4932-4B0A-9110-37A42F79117B}" srcOrd="0" destOrd="0" parTransId="{1F53F943-CA2F-4D24-8487-AD8FFB266C20}" sibTransId="{3BA4418A-48CE-4666-90F6-D6FCAADBF0BB}"/>
    <dgm:cxn modelId="{57E93B30-AE5F-45F8-8954-D9CCE5D82D09}" type="presParOf" srcId="{E9C68C1C-16CE-4A77-96B3-5847CD3319A7}" destId="{EF2F3D5D-1C72-42AD-A3AD-0046FB25D3C9}" srcOrd="0" destOrd="0" presId="urn:microsoft.com/office/officeart/2005/8/layout/vList2"/>
    <dgm:cxn modelId="{064EEE64-0342-47C0-9E6D-E2150A6B23B5}" type="presParOf" srcId="{E9C68C1C-16CE-4A77-96B3-5847CD3319A7}" destId="{35FC66BB-C6C0-4A34-8540-2C8A29FD85BD}" srcOrd="1" destOrd="0" presId="urn:microsoft.com/office/officeart/2005/8/layout/vList2"/>
    <dgm:cxn modelId="{15051711-2DA1-42CE-A7A4-301641A9A7C2}" type="presParOf" srcId="{E9C68C1C-16CE-4A77-96B3-5847CD3319A7}" destId="{0B977974-68DF-4F79-AB12-8445CE2E426A}" srcOrd="2" destOrd="0" presId="urn:microsoft.com/office/officeart/2005/8/layout/vList2"/>
    <dgm:cxn modelId="{A8EAA5A1-743C-4415-B6D3-C91471622380}" type="presParOf" srcId="{E9C68C1C-16CE-4A77-96B3-5847CD3319A7}" destId="{FF826572-E05D-45EB-9912-2CDC3524D699}" srcOrd="3" destOrd="0" presId="urn:microsoft.com/office/officeart/2005/8/layout/vList2"/>
    <dgm:cxn modelId="{B9098438-F2C7-4214-8274-31C193F430B0}" type="presParOf" srcId="{E9C68C1C-16CE-4A77-96B3-5847CD3319A7}" destId="{FBC7C586-13DD-4588-8143-F4A2DAA405A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AEB35DC-4CCB-4B05-8D9E-157D6673473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6199EA1-A6A1-4E4A-B2D9-24B183BDEC65}">
      <dgm:prSet/>
      <dgm:spPr/>
      <dgm:t>
        <a:bodyPr/>
        <a:lstStyle/>
        <a:p>
          <a:r>
            <a:rPr lang="en-US"/>
            <a:t>How to start Video Capture</a:t>
          </a:r>
        </a:p>
      </dgm:t>
    </dgm:pt>
    <dgm:pt modelId="{CAFDB9F0-8B41-4ED5-9AB3-F33DF6F8D4E3}" type="parTrans" cxnId="{3881ADB1-0DDA-4C68-BBA8-D7104B6E8684}">
      <dgm:prSet/>
      <dgm:spPr/>
      <dgm:t>
        <a:bodyPr/>
        <a:lstStyle/>
        <a:p>
          <a:endParaRPr lang="en-US"/>
        </a:p>
      </dgm:t>
    </dgm:pt>
    <dgm:pt modelId="{1D36E47C-6503-4982-B99C-39CED2670766}" type="sibTrans" cxnId="{3881ADB1-0DDA-4C68-BBA8-D7104B6E8684}">
      <dgm:prSet/>
      <dgm:spPr/>
      <dgm:t>
        <a:bodyPr/>
        <a:lstStyle/>
        <a:p>
          <a:endParaRPr lang="en-US"/>
        </a:p>
      </dgm:t>
    </dgm:pt>
    <dgm:pt modelId="{53F538E7-201A-46CE-BC10-91ED9BE0AD73}">
      <dgm:prSet/>
      <dgm:spPr/>
      <dgm:t>
        <a:bodyPr/>
        <a:lstStyle/>
        <a:p>
          <a:r>
            <a:rPr lang="en-US" dirty="0"/>
            <a:t>a. Move cursor to scene right click to add </a:t>
          </a:r>
        </a:p>
      </dgm:t>
    </dgm:pt>
    <dgm:pt modelId="{7B4BDD2F-7B69-4BCC-8655-2580254E6B9E}" type="parTrans" cxnId="{0E5018B7-D429-4053-9A35-7088D2008EED}">
      <dgm:prSet/>
      <dgm:spPr/>
      <dgm:t>
        <a:bodyPr/>
        <a:lstStyle/>
        <a:p>
          <a:endParaRPr lang="en-US"/>
        </a:p>
      </dgm:t>
    </dgm:pt>
    <dgm:pt modelId="{A68E9856-CCDD-4DFF-A5A8-70454A4ECB85}" type="sibTrans" cxnId="{0E5018B7-D429-4053-9A35-7088D2008EED}">
      <dgm:prSet/>
      <dgm:spPr/>
      <dgm:t>
        <a:bodyPr/>
        <a:lstStyle/>
        <a:p>
          <a:endParaRPr lang="en-US"/>
        </a:p>
      </dgm:t>
    </dgm:pt>
    <dgm:pt modelId="{72FD854D-C7B2-49CF-9500-873238ED7EC7}" type="pres">
      <dgm:prSet presAssocID="{7AEB35DC-4CCB-4B05-8D9E-157D6673473C}" presName="linear" presStyleCnt="0">
        <dgm:presLayoutVars>
          <dgm:animLvl val="lvl"/>
          <dgm:resizeHandles val="exact"/>
        </dgm:presLayoutVars>
      </dgm:prSet>
      <dgm:spPr/>
    </dgm:pt>
    <dgm:pt modelId="{636DF12C-F7B2-4A07-89D0-EAF0045C08F4}" type="pres">
      <dgm:prSet presAssocID="{D6199EA1-A6A1-4E4A-B2D9-24B183BDEC6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8CAE76EB-58B4-4C48-A8B0-A896CC6BC0F4}" type="pres">
      <dgm:prSet presAssocID="{1D36E47C-6503-4982-B99C-39CED2670766}" presName="spacer" presStyleCnt="0"/>
      <dgm:spPr/>
    </dgm:pt>
    <dgm:pt modelId="{A632653A-7ABF-4184-8852-2C4ED11D82C2}" type="pres">
      <dgm:prSet presAssocID="{53F538E7-201A-46CE-BC10-91ED9BE0AD73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7BE7CE61-0295-471B-A64E-74343CBA10E5}" type="presOf" srcId="{7AEB35DC-4CCB-4B05-8D9E-157D6673473C}" destId="{72FD854D-C7B2-49CF-9500-873238ED7EC7}" srcOrd="0" destOrd="0" presId="urn:microsoft.com/office/officeart/2005/8/layout/vList2"/>
    <dgm:cxn modelId="{96E7189F-A441-40D3-A1D7-44D70C915A4C}" type="presOf" srcId="{53F538E7-201A-46CE-BC10-91ED9BE0AD73}" destId="{A632653A-7ABF-4184-8852-2C4ED11D82C2}" srcOrd="0" destOrd="0" presId="urn:microsoft.com/office/officeart/2005/8/layout/vList2"/>
    <dgm:cxn modelId="{3881ADB1-0DDA-4C68-BBA8-D7104B6E8684}" srcId="{7AEB35DC-4CCB-4B05-8D9E-157D6673473C}" destId="{D6199EA1-A6A1-4E4A-B2D9-24B183BDEC65}" srcOrd="0" destOrd="0" parTransId="{CAFDB9F0-8B41-4ED5-9AB3-F33DF6F8D4E3}" sibTransId="{1D36E47C-6503-4982-B99C-39CED2670766}"/>
    <dgm:cxn modelId="{0E5018B7-D429-4053-9A35-7088D2008EED}" srcId="{7AEB35DC-4CCB-4B05-8D9E-157D6673473C}" destId="{53F538E7-201A-46CE-BC10-91ED9BE0AD73}" srcOrd="1" destOrd="0" parTransId="{7B4BDD2F-7B69-4BCC-8655-2580254E6B9E}" sibTransId="{A68E9856-CCDD-4DFF-A5A8-70454A4ECB85}"/>
    <dgm:cxn modelId="{3C5560FE-4FCD-4802-8254-D91D965AB13F}" type="presOf" srcId="{D6199EA1-A6A1-4E4A-B2D9-24B183BDEC65}" destId="{636DF12C-F7B2-4A07-89D0-EAF0045C08F4}" srcOrd="0" destOrd="0" presId="urn:microsoft.com/office/officeart/2005/8/layout/vList2"/>
    <dgm:cxn modelId="{6671E179-AD6F-490F-B6C6-7200F16E2897}" type="presParOf" srcId="{72FD854D-C7B2-49CF-9500-873238ED7EC7}" destId="{636DF12C-F7B2-4A07-89D0-EAF0045C08F4}" srcOrd="0" destOrd="0" presId="urn:microsoft.com/office/officeart/2005/8/layout/vList2"/>
    <dgm:cxn modelId="{94C11F4E-9EEA-4920-846C-154631157EA4}" type="presParOf" srcId="{72FD854D-C7B2-49CF-9500-873238ED7EC7}" destId="{8CAE76EB-58B4-4C48-A8B0-A896CC6BC0F4}" srcOrd="1" destOrd="0" presId="urn:microsoft.com/office/officeart/2005/8/layout/vList2"/>
    <dgm:cxn modelId="{01A75D06-15CF-4EE0-B27E-FFB5B99E5339}" type="presParOf" srcId="{72FD854D-C7B2-49CF-9500-873238ED7EC7}" destId="{A632653A-7ABF-4184-8852-2C4ED11D82C2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5F6EFA8-D647-48AB-A67A-30BBFE79F769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C142F6-4F9F-470D-A15E-782946F7D325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How to start Video Capture</a:t>
          </a:r>
        </a:p>
      </dgm:t>
    </dgm:pt>
    <dgm:pt modelId="{C75DF463-05EF-45A6-AA78-8729CD15BFBF}" type="parTrans" cxnId="{FCB7FD72-6093-460A-9D69-4FD27E4AB016}">
      <dgm:prSet/>
      <dgm:spPr/>
      <dgm:t>
        <a:bodyPr/>
        <a:lstStyle/>
        <a:p>
          <a:endParaRPr lang="en-US"/>
        </a:p>
      </dgm:t>
    </dgm:pt>
    <dgm:pt modelId="{7666D778-AA3D-4BB0-BF00-80CBC321DBCB}" type="sibTrans" cxnId="{FCB7FD72-6093-460A-9D69-4FD27E4AB016}">
      <dgm:prSet/>
      <dgm:spPr/>
      <dgm:t>
        <a:bodyPr/>
        <a:lstStyle/>
        <a:p>
          <a:endParaRPr lang="en-US"/>
        </a:p>
      </dgm:t>
    </dgm:pt>
    <dgm:pt modelId="{53672171-56E1-4701-8284-B4D1455624C3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b. </a:t>
          </a:r>
          <a:r>
            <a:rPr lang="en-US" b="1" dirty="0"/>
            <a:t>Click on your scene move cursor to Source  </a:t>
          </a:r>
        </a:p>
      </dgm:t>
    </dgm:pt>
    <dgm:pt modelId="{1AD75ABB-14B8-4100-894E-0CA311C59366}" type="parTrans" cxnId="{23102FB6-B9EE-4B78-8538-D84043A8C462}">
      <dgm:prSet/>
      <dgm:spPr/>
      <dgm:t>
        <a:bodyPr/>
        <a:lstStyle/>
        <a:p>
          <a:endParaRPr lang="en-US"/>
        </a:p>
      </dgm:t>
    </dgm:pt>
    <dgm:pt modelId="{D6D41F48-F6E9-4B3D-8A9C-1A3D4C579CFE}" type="sibTrans" cxnId="{23102FB6-B9EE-4B78-8538-D84043A8C462}">
      <dgm:prSet/>
      <dgm:spPr/>
      <dgm:t>
        <a:bodyPr/>
        <a:lstStyle/>
        <a:p>
          <a:endParaRPr lang="en-US"/>
        </a:p>
      </dgm:t>
    </dgm:pt>
    <dgm:pt modelId="{2AFDF475-B3FE-4147-BDF2-F99EE9A40FD2}" type="pres">
      <dgm:prSet presAssocID="{05F6EFA8-D647-48AB-A67A-30BBFE79F769}" presName="root" presStyleCnt="0">
        <dgm:presLayoutVars>
          <dgm:dir/>
          <dgm:resizeHandles val="exact"/>
        </dgm:presLayoutVars>
      </dgm:prSet>
      <dgm:spPr/>
    </dgm:pt>
    <dgm:pt modelId="{DDD2A75B-BB9C-4561-B1A6-8C12ADB73243}" type="pres">
      <dgm:prSet presAssocID="{A5C142F6-4F9F-470D-A15E-782946F7D325}" presName="compNode" presStyleCnt="0"/>
      <dgm:spPr/>
    </dgm:pt>
    <dgm:pt modelId="{E8C90383-76CC-4CAA-8F08-B40DED4E0ACE}" type="pres">
      <dgm:prSet presAssocID="{A5C142F6-4F9F-470D-A15E-782946F7D325}" presName="iconBgRect" presStyleLbl="bgShp" presStyleIdx="0" presStyleCnt="2"/>
      <dgm:spPr/>
    </dgm:pt>
    <dgm:pt modelId="{1F661D50-05B7-45A1-842B-8BD159F84AA7}" type="pres">
      <dgm:prSet presAssocID="{A5C142F6-4F9F-470D-A15E-782946F7D325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Video camera"/>
        </a:ext>
      </dgm:extLst>
    </dgm:pt>
    <dgm:pt modelId="{D3DA5D19-AF4B-4B1F-9A6A-C12F9C355F04}" type="pres">
      <dgm:prSet presAssocID="{A5C142F6-4F9F-470D-A15E-782946F7D325}" presName="spaceRect" presStyleCnt="0"/>
      <dgm:spPr/>
    </dgm:pt>
    <dgm:pt modelId="{FF091FC1-1768-45BF-83F6-C129B114F466}" type="pres">
      <dgm:prSet presAssocID="{A5C142F6-4F9F-470D-A15E-782946F7D325}" presName="textRect" presStyleLbl="revTx" presStyleIdx="0" presStyleCnt="2">
        <dgm:presLayoutVars>
          <dgm:chMax val="1"/>
          <dgm:chPref val="1"/>
        </dgm:presLayoutVars>
      </dgm:prSet>
      <dgm:spPr/>
    </dgm:pt>
    <dgm:pt modelId="{461C4D1A-E3BB-4AB0-A528-0B2C86EE9892}" type="pres">
      <dgm:prSet presAssocID="{7666D778-AA3D-4BB0-BF00-80CBC321DBCB}" presName="sibTrans" presStyleCnt="0"/>
      <dgm:spPr/>
    </dgm:pt>
    <dgm:pt modelId="{0675AE8C-C0FB-4B47-96F6-26EF9780F2AA}" type="pres">
      <dgm:prSet presAssocID="{53672171-56E1-4701-8284-B4D1455624C3}" presName="compNode" presStyleCnt="0"/>
      <dgm:spPr/>
    </dgm:pt>
    <dgm:pt modelId="{D2CF78B1-FD35-4EB5-8CFD-83AC9229894B}" type="pres">
      <dgm:prSet presAssocID="{53672171-56E1-4701-8284-B4D1455624C3}" presName="iconBgRect" presStyleLbl="bgShp" presStyleIdx="1" presStyleCnt="2" custLinFactNeighborX="1524" custLinFactNeighborY="-4935"/>
      <dgm:spPr/>
    </dgm:pt>
    <dgm:pt modelId="{EB3D6462-50D5-4A81-8FD6-E45147F9FE27}" type="pres">
      <dgm:prSet presAssocID="{53672171-56E1-4701-8284-B4D1455624C3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FF0F734B-A48C-46B7-99CF-41BF6C566F33}" type="pres">
      <dgm:prSet presAssocID="{53672171-56E1-4701-8284-B4D1455624C3}" presName="spaceRect" presStyleCnt="0"/>
      <dgm:spPr/>
    </dgm:pt>
    <dgm:pt modelId="{CBB90D55-BEE0-4DF1-9E55-4523EEF9F57E}" type="pres">
      <dgm:prSet presAssocID="{53672171-56E1-4701-8284-B4D1455624C3}" presName="textRect" presStyleLbl="revTx" presStyleIdx="1" presStyleCnt="2" custScaleY="215381">
        <dgm:presLayoutVars>
          <dgm:chMax val="1"/>
          <dgm:chPref val="1"/>
        </dgm:presLayoutVars>
      </dgm:prSet>
      <dgm:spPr/>
    </dgm:pt>
  </dgm:ptLst>
  <dgm:cxnLst>
    <dgm:cxn modelId="{21E8A704-CA4E-4938-A547-A00CF64E4A42}" type="presOf" srcId="{05F6EFA8-D647-48AB-A67A-30BBFE79F769}" destId="{2AFDF475-B3FE-4147-BDF2-F99EE9A40FD2}" srcOrd="0" destOrd="0" presId="urn:microsoft.com/office/officeart/2018/5/layout/IconCircleLabelList"/>
    <dgm:cxn modelId="{B3C1BE12-DCA0-4361-AD66-DC1A59F5D013}" type="presOf" srcId="{53672171-56E1-4701-8284-B4D1455624C3}" destId="{CBB90D55-BEE0-4DF1-9E55-4523EEF9F57E}" srcOrd="0" destOrd="0" presId="urn:microsoft.com/office/officeart/2018/5/layout/IconCircleLabelList"/>
    <dgm:cxn modelId="{FCB7FD72-6093-460A-9D69-4FD27E4AB016}" srcId="{05F6EFA8-D647-48AB-A67A-30BBFE79F769}" destId="{A5C142F6-4F9F-470D-A15E-782946F7D325}" srcOrd="0" destOrd="0" parTransId="{C75DF463-05EF-45A6-AA78-8729CD15BFBF}" sibTransId="{7666D778-AA3D-4BB0-BF00-80CBC321DBCB}"/>
    <dgm:cxn modelId="{0C7E1D90-ABE9-4392-AC92-8A80BCD8FF33}" type="presOf" srcId="{A5C142F6-4F9F-470D-A15E-782946F7D325}" destId="{FF091FC1-1768-45BF-83F6-C129B114F466}" srcOrd="0" destOrd="0" presId="urn:microsoft.com/office/officeart/2018/5/layout/IconCircleLabelList"/>
    <dgm:cxn modelId="{23102FB6-B9EE-4B78-8538-D84043A8C462}" srcId="{05F6EFA8-D647-48AB-A67A-30BBFE79F769}" destId="{53672171-56E1-4701-8284-B4D1455624C3}" srcOrd="1" destOrd="0" parTransId="{1AD75ABB-14B8-4100-894E-0CA311C59366}" sibTransId="{D6D41F48-F6E9-4B3D-8A9C-1A3D4C579CFE}"/>
    <dgm:cxn modelId="{BDCC3183-7FE5-4B40-834E-5B8D4085B02B}" type="presParOf" srcId="{2AFDF475-B3FE-4147-BDF2-F99EE9A40FD2}" destId="{DDD2A75B-BB9C-4561-B1A6-8C12ADB73243}" srcOrd="0" destOrd="0" presId="urn:microsoft.com/office/officeart/2018/5/layout/IconCircleLabelList"/>
    <dgm:cxn modelId="{D8ECCA75-2431-4F45-A8D8-F1F6330118FF}" type="presParOf" srcId="{DDD2A75B-BB9C-4561-B1A6-8C12ADB73243}" destId="{E8C90383-76CC-4CAA-8F08-B40DED4E0ACE}" srcOrd="0" destOrd="0" presId="urn:microsoft.com/office/officeart/2018/5/layout/IconCircleLabelList"/>
    <dgm:cxn modelId="{196861CA-F49C-48E5-8E83-34C21090E676}" type="presParOf" srcId="{DDD2A75B-BB9C-4561-B1A6-8C12ADB73243}" destId="{1F661D50-05B7-45A1-842B-8BD159F84AA7}" srcOrd="1" destOrd="0" presId="urn:microsoft.com/office/officeart/2018/5/layout/IconCircleLabelList"/>
    <dgm:cxn modelId="{3F5C1605-7D28-4C22-9A5E-B3EC216A59B7}" type="presParOf" srcId="{DDD2A75B-BB9C-4561-B1A6-8C12ADB73243}" destId="{D3DA5D19-AF4B-4B1F-9A6A-C12F9C355F04}" srcOrd="2" destOrd="0" presId="urn:microsoft.com/office/officeart/2018/5/layout/IconCircleLabelList"/>
    <dgm:cxn modelId="{99F87C97-FB8D-48BD-BA72-215695259589}" type="presParOf" srcId="{DDD2A75B-BB9C-4561-B1A6-8C12ADB73243}" destId="{FF091FC1-1768-45BF-83F6-C129B114F466}" srcOrd="3" destOrd="0" presId="urn:microsoft.com/office/officeart/2018/5/layout/IconCircleLabelList"/>
    <dgm:cxn modelId="{87959418-2702-4D94-8FC9-984BB72F0BFB}" type="presParOf" srcId="{2AFDF475-B3FE-4147-BDF2-F99EE9A40FD2}" destId="{461C4D1A-E3BB-4AB0-A528-0B2C86EE9892}" srcOrd="1" destOrd="0" presId="urn:microsoft.com/office/officeart/2018/5/layout/IconCircleLabelList"/>
    <dgm:cxn modelId="{30B47959-0BE2-4136-8591-D175CDE4D405}" type="presParOf" srcId="{2AFDF475-B3FE-4147-BDF2-F99EE9A40FD2}" destId="{0675AE8C-C0FB-4B47-96F6-26EF9780F2AA}" srcOrd="2" destOrd="0" presId="urn:microsoft.com/office/officeart/2018/5/layout/IconCircleLabelList"/>
    <dgm:cxn modelId="{5747E64E-C162-4A84-8F0A-27FA9AC46BBA}" type="presParOf" srcId="{0675AE8C-C0FB-4B47-96F6-26EF9780F2AA}" destId="{D2CF78B1-FD35-4EB5-8CFD-83AC9229894B}" srcOrd="0" destOrd="0" presId="urn:microsoft.com/office/officeart/2018/5/layout/IconCircleLabelList"/>
    <dgm:cxn modelId="{1B0E17AC-EE9C-451B-BECB-755DBBC6A734}" type="presParOf" srcId="{0675AE8C-C0FB-4B47-96F6-26EF9780F2AA}" destId="{EB3D6462-50D5-4A81-8FD6-E45147F9FE27}" srcOrd="1" destOrd="0" presId="urn:microsoft.com/office/officeart/2018/5/layout/IconCircleLabelList"/>
    <dgm:cxn modelId="{6406BD99-B494-4008-9A12-C183BE61117C}" type="presParOf" srcId="{0675AE8C-C0FB-4B47-96F6-26EF9780F2AA}" destId="{FF0F734B-A48C-46B7-99CF-41BF6C566F33}" srcOrd="2" destOrd="0" presId="urn:microsoft.com/office/officeart/2018/5/layout/IconCircleLabelList"/>
    <dgm:cxn modelId="{16848A10-65F4-4166-9780-5FF21DFC9BD6}" type="presParOf" srcId="{0675AE8C-C0FB-4B47-96F6-26EF9780F2AA}" destId="{CBB90D55-BEE0-4DF1-9E55-4523EEF9F57E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2B2211D-8CB1-4C6B-B303-952B1649EB4C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23690C-BF6C-48E2-96E1-79A5B78D081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How to sta</a:t>
          </a:r>
          <a:r>
            <a:rPr lang="en-US" i="1" dirty="0"/>
            <a:t>r</a:t>
          </a:r>
          <a:r>
            <a:rPr lang="en-US" dirty="0"/>
            <a:t>t Video Capture</a:t>
          </a:r>
        </a:p>
      </dgm:t>
    </dgm:pt>
    <dgm:pt modelId="{F9B0027E-9314-4882-815E-1725A67EA0B0}" type="parTrans" cxnId="{76CAFDE0-7357-4393-9605-16C06CB22D41}">
      <dgm:prSet/>
      <dgm:spPr/>
      <dgm:t>
        <a:bodyPr/>
        <a:lstStyle/>
        <a:p>
          <a:endParaRPr lang="en-US"/>
        </a:p>
      </dgm:t>
    </dgm:pt>
    <dgm:pt modelId="{169D584D-9E9E-4127-9B89-39B9D8F4F9C4}" type="sibTrans" cxnId="{76CAFDE0-7357-4393-9605-16C06CB22D41}">
      <dgm:prSet/>
      <dgm:spPr/>
      <dgm:t>
        <a:bodyPr/>
        <a:lstStyle/>
        <a:p>
          <a:endParaRPr lang="en-US"/>
        </a:p>
      </dgm:t>
    </dgm:pt>
    <dgm:pt modelId="{64F18ACD-0FBF-4A0C-994A-680AE0A3001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C. Move cursor to video capture and click </a:t>
          </a:r>
        </a:p>
      </dgm:t>
    </dgm:pt>
    <dgm:pt modelId="{C9B91917-4173-494A-8690-36F4AF1FC9A9}" type="parTrans" cxnId="{FB9A14B2-FD99-4A43-A565-00B44F49C05A}">
      <dgm:prSet/>
      <dgm:spPr/>
      <dgm:t>
        <a:bodyPr/>
        <a:lstStyle/>
        <a:p>
          <a:endParaRPr lang="en-US"/>
        </a:p>
      </dgm:t>
    </dgm:pt>
    <dgm:pt modelId="{AB4AD66A-B78A-4B40-A22E-455F0B3FCCF3}" type="sibTrans" cxnId="{FB9A14B2-FD99-4A43-A565-00B44F49C05A}">
      <dgm:prSet/>
      <dgm:spPr/>
      <dgm:t>
        <a:bodyPr/>
        <a:lstStyle/>
        <a:p>
          <a:endParaRPr lang="en-US"/>
        </a:p>
      </dgm:t>
    </dgm:pt>
    <dgm:pt modelId="{CA0B5AE8-1A2E-495A-8CCA-73DAF3DEF2D8}" type="pres">
      <dgm:prSet presAssocID="{72B2211D-8CB1-4C6B-B303-952B1649EB4C}" presName="root" presStyleCnt="0">
        <dgm:presLayoutVars>
          <dgm:dir/>
          <dgm:resizeHandles val="exact"/>
        </dgm:presLayoutVars>
      </dgm:prSet>
      <dgm:spPr/>
    </dgm:pt>
    <dgm:pt modelId="{6E395F64-B618-4D4D-83FE-A46B6706DA34}" type="pres">
      <dgm:prSet presAssocID="{E723690C-BF6C-48E2-96E1-79A5B78D0814}" presName="compNode" presStyleCnt="0"/>
      <dgm:spPr/>
    </dgm:pt>
    <dgm:pt modelId="{82FAD19A-4369-49CF-982C-D89EBC3E731E}" type="pres">
      <dgm:prSet presAssocID="{E723690C-BF6C-48E2-96E1-79A5B78D0814}" presName="bgRect" presStyleLbl="bgShp" presStyleIdx="0" presStyleCnt="2"/>
      <dgm:spPr/>
    </dgm:pt>
    <dgm:pt modelId="{30FC7C50-136D-49F2-B8D5-21DBABF100C9}" type="pres">
      <dgm:prSet presAssocID="{E723690C-BF6C-48E2-96E1-79A5B78D0814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Video camera"/>
        </a:ext>
      </dgm:extLst>
    </dgm:pt>
    <dgm:pt modelId="{371B4FA4-E727-48D8-8C47-7633192B120A}" type="pres">
      <dgm:prSet presAssocID="{E723690C-BF6C-48E2-96E1-79A5B78D0814}" presName="spaceRect" presStyleCnt="0"/>
      <dgm:spPr/>
    </dgm:pt>
    <dgm:pt modelId="{6EFAF8BE-AE03-4D86-A68A-7F5CCBBB83DD}" type="pres">
      <dgm:prSet presAssocID="{E723690C-BF6C-48E2-96E1-79A5B78D0814}" presName="parTx" presStyleLbl="revTx" presStyleIdx="0" presStyleCnt="2">
        <dgm:presLayoutVars>
          <dgm:chMax val="0"/>
          <dgm:chPref val="0"/>
        </dgm:presLayoutVars>
      </dgm:prSet>
      <dgm:spPr/>
    </dgm:pt>
    <dgm:pt modelId="{54FCBDFD-A939-4FBB-932A-BA77511A77BA}" type="pres">
      <dgm:prSet presAssocID="{169D584D-9E9E-4127-9B89-39B9D8F4F9C4}" presName="sibTrans" presStyleCnt="0"/>
      <dgm:spPr/>
    </dgm:pt>
    <dgm:pt modelId="{843113A0-D6E3-4ED4-B48F-7B37D6BDB9B8}" type="pres">
      <dgm:prSet presAssocID="{64F18ACD-0FBF-4A0C-994A-680AE0A30013}" presName="compNode" presStyleCnt="0"/>
      <dgm:spPr/>
    </dgm:pt>
    <dgm:pt modelId="{BCC1E2C8-3852-4B32-B51E-06E81ECFD2C8}" type="pres">
      <dgm:prSet presAssocID="{64F18ACD-0FBF-4A0C-994A-680AE0A30013}" presName="bgRect" presStyleLbl="bgShp" presStyleIdx="1" presStyleCnt="2"/>
      <dgm:spPr/>
    </dgm:pt>
    <dgm:pt modelId="{B401328F-E427-4853-80CE-CC71031B9B7D}" type="pres">
      <dgm:prSet presAssocID="{64F18ACD-0FBF-4A0C-994A-680AE0A30013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asInPod"/>
        </a:ext>
      </dgm:extLst>
    </dgm:pt>
    <dgm:pt modelId="{6C6F9115-38F5-4DEF-8764-56D69F1B4170}" type="pres">
      <dgm:prSet presAssocID="{64F18ACD-0FBF-4A0C-994A-680AE0A30013}" presName="spaceRect" presStyleCnt="0"/>
      <dgm:spPr/>
    </dgm:pt>
    <dgm:pt modelId="{51CEE05D-35BC-472F-9D80-161F38AABC75}" type="pres">
      <dgm:prSet presAssocID="{64F18ACD-0FBF-4A0C-994A-680AE0A30013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E18E291D-4BC5-44A2-860F-A2833C9E82A4}" type="presOf" srcId="{72B2211D-8CB1-4C6B-B303-952B1649EB4C}" destId="{CA0B5AE8-1A2E-495A-8CCA-73DAF3DEF2D8}" srcOrd="0" destOrd="0" presId="urn:microsoft.com/office/officeart/2018/2/layout/IconVerticalSolidList"/>
    <dgm:cxn modelId="{00C9E649-9193-4F8A-B34D-F99E1835B357}" type="presOf" srcId="{64F18ACD-0FBF-4A0C-994A-680AE0A30013}" destId="{51CEE05D-35BC-472F-9D80-161F38AABC75}" srcOrd="0" destOrd="0" presId="urn:microsoft.com/office/officeart/2018/2/layout/IconVerticalSolidList"/>
    <dgm:cxn modelId="{EA139D7B-CC2E-40BF-9BCD-5235062C6A66}" type="presOf" srcId="{E723690C-BF6C-48E2-96E1-79A5B78D0814}" destId="{6EFAF8BE-AE03-4D86-A68A-7F5CCBBB83DD}" srcOrd="0" destOrd="0" presId="urn:microsoft.com/office/officeart/2018/2/layout/IconVerticalSolidList"/>
    <dgm:cxn modelId="{FB9A14B2-FD99-4A43-A565-00B44F49C05A}" srcId="{72B2211D-8CB1-4C6B-B303-952B1649EB4C}" destId="{64F18ACD-0FBF-4A0C-994A-680AE0A30013}" srcOrd="1" destOrd="0" parTransId="{C9B91917-4173-494A-8690-36F4AF1FC9A9}" sibTransId="{AB4AD66A-B78A-4B40-A22E-455F0B3FCCF3}"/>
    <dgm:cxn modelId="{76CAFDE0-7357-4393-9605-16C06CB22D41}" srcId="{72B2211D-8CB1-4C6B-B303-952B1649EB4C}" destId="{E723690C-BF6C-48E2-96E1-79A5B78D0814}" srcOrd="0" destOrd="0" parTransId="{F9B0027E-9314-4882-815E-1725A67EA0B0}" sibTransId="{169D584D-9E9E-4127-9B89-39B9D8F4F9C4}"/>
    <dgm:cxn modelId="{6889A180-0F91-4FE8-8A9C-25D46CAD6025}" type="presParOf" srcId="{CA0B5AE8-1A2E-495A-8CCA-73DAF3DEF2D8}" destId="{6E395F64-B618-4D4D-83FE-A46B6706DA34}" srcOrd="0" destOrd="0" presId="urn:microsoft.com/office/officeart/2018/2/layout/IconVerticalSolidList"/>
    <dgm:cxn modelId="{0CED199B-536E-4941-A525-260EDAC878FA}" type="presParOf" srcId="{6E395F64-B618-4D4D-83FE-A46B6706DA34}" destId="{82FAD19A-4369-49CF-982C-D89EBC3E731E}" srcOrd="0" destOrd="0" presId="urn:microsoft.com/office/officeart/2018/2/layout/IconVerticalSolidList"/>
    <dgm:cxn modelId="{F3F52C04-D0A1-45CB-977B-6F518F30535F}" type="presParOf" srcId="{6E395F64-B618-4D4D-83FE-A46B6706DA34}" destId="{30FC7C50-136D-49F2-B8D5-21DBABF100C9}" srcOrd="1" destOrd="0" presId="urn:microsoft.com/office/officeart/2018/2/layout/IconVerticalSolidList"/>
    <dgm:cxn modelId="{6F7F2DF9-6FEA-4C16-9A82-759FE6D0216A}" type="presParOf" srcId="{6E395F64-B618-4D4D-83FE-A46B6706DA34}" destId="{371B4FA4-E727-48D8-8C47-7633192B120A}" srcOrd="2" destOrd="0" presId="urn:microsoft.com/office/officeart/2018/2/layout/IconVerticalSolidList"/>
    <dgm:cxn modelId="{53C9EA92-9AAD-449C-A1EA-F0A12BCB92A6}" type="presParOf" srcId="{6E395F64-B618-4D4D-83FE-A46B6706DA34}" destId="{6EFAF8BE-AE03-4D86-A68A-7F5CCBBB83DD}" srcOrd="3" destOrd="0" presId="urn:microsoft.com/office/officeart/2018/2/layout/IconVerticalSolidList"/>
    <dgm:cxn modelId="{BB132B5E-3304-4114-A8A1-E05F737F5774}" type="presParOf" srcId="{CA0B5AE8-1A2E-495A-8CCA-73DAF3DEF2D8}" destId="{54FCBDFD-A939-4FBB-932A-BA77511A77BA}" srcOrd="1" destOrd="0" presId="urn:microsoft.com/office/officeart/2018/2/layout/IconVerticalSolidList"/>
    <dgm:cxn modelId="{8D303F3F-862B-4799-A333-1F708779A3C3}" type="presParOf" srcId="{CA0B5AE8-1A2E-495A-8CCA-73DAF3DEF2D8}" destId="{843113A0-D6E3-4ED4-B48F-7B37D6BDB9B8}" srcOrd="2" destOrd="0" presId="urn:microsoft.com/office/officeart/2018/2/layout/IconVerticalSolidList"/>
    <dgm:cxn modelId="{715CB7B4-15D9-4857-984A-3C8F7BED1D72}" type="presParOf" srcId="{843113A0-D6E3-4ED4-B48F-7B37D6BDB9B8}" destId="{BCC1E2C8-3852-4B32-B51E-06E81ECFD2C8}" srcOrd="0" destOrd="0" presId="urn:microsoft.com/office/officeart/2018/2/layout/IconVerticalSolidList"/>
    <dgm:cxn modelId="{C16F1BD3-6E80-43D6-9A89-170023F93517}" type="presParOf" srcId="{843113A0-D6E3-4ED4-B48F-7B37D6BDB9B8}" destId="{B401328F-E427-4853-80CE-CC71031B9B7D}" srcOrd="1" destOrd="0" presId="urn:microsoft.com/office/officeart/2018/2/layout/IconVerticalSolidList"/>
    <dgm:cxn modelId="{2CFF9CFD-9E47-4976-A824-B96AFD77DC99}" type="presParOf" srcId="{843113A0-D6E3-4ED4-B48F-7B37D6BDB9B8}" destId="{6C6F9115-38F5-4DEF-8764-56D69F1B4170}" srcOrd="2" destOrd="0" presId="urn:microsoft.com/office/officeart/2018/2/layout/IconVerticalSolidList"/>
    <dgm:cxn modelId="{8B8592C7-6E44-4EE0-9E9C-5F0EF27BE8FB}" type="presParOf" srcId="{843113A0-D6E3-4ED4-B48F-7B37D6BDB9B8}" destId="{51CEE05D-35BC-472F-9D80-161F38AABC7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2B2211D-8CB1-4C6B-B303-952B1649EB4C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23690C-BF6C-48E2-96E1-79A5B78D081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How to sta</a:t>
          </a:r>
          <a:r>
            <a:rPr lang="en-US" i="1" dirty="0"/>
            <a:t>r</a:t>
          </a:r>
          <a:r>
            <a:rPr lang="en-US" dirty="0"/>
            <a:t>t Video Capture</a:t>
          </a:r>
        </a:p>
      </dgm:t>
    </dgm:pt>
    <dgm:pt modelId="{F9B0027E-9314-4882-815E-1725A67EA0B0}" type="parTrans" cxnId="{76CAFDE0-7357-4393-9605-16C06CB22D41}">
      <dgm:prSet/>
      <dgm:spPr/>
      <dgm:t>
        <a:bodyPr/>
        <a:lstStyle/>
        <a:p>
          <a:endParaRPr lang="en-US"/>
        </a:p>
      </dgm:t>
    </dgm:pt>
    <dgm:pt modelId="{169D584D-9E9E-4127-9B89-39B9D8F4F9C4}" type="sibTrans" cxnId="{76CAFDE0-7357-4393-9605-16C06CB22D41}">
      <dgm:prSet/>
      <dgm:spPr/>
      <dgm:t>
        <a:bodyPr/>
        <a:lstStyle/>
        <a:p>
          <a:endParaRPr lang="en-US"/>
        </a:p>
      </dgm:t>
    </dgm:pt>
    <dgm:pt modelId="{64F18ACD-0FBF-4A0C-994A-680AE0A3001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D.  Click Ok Button </a:t>
          </a:r>
        </a:p>
      </dgm:t>
    </dgm:pt>
    <dgm:pt modelId="{C9B91917-4173-494A-8690-36F4AF1FC9A9}" type="parTrans" cxnId="{FB9A14B2-FD99-4A43-A565-00B44F49C05A}">
      <dgm:prSet/>
      <dgm:spPr/>
      <dgm:t>
        <a:bodyPr/>
        <a:lstStyle/>
        <a:p>
          <a:endParaRPr lang="en-US"/>
        </a:p>
      </dgm:t>
    </dgm:pt>
    <dgm:pt modelId="{AB4AD66A-B78A-4B40-A22E-455F0B3FCCF3}" type="sibTrans" cxnId="{FB9A14B2-FD99-4A43-A565-00B44F49C05A}">
      <dgm:prSet/>
      <dgm:spPr/>
      <dgm:t>
        <a:bodyPr/>
        <a:lstStyle/>
        <a:p>
          <a:endParaRPr lang="en-US"/>
        </a:p>
      </dgm:t>
    </dgm:pt>
    <dgm:pt modelId="{CA0B5AE8-1A2E-495A-8CCA-73DAF3DEF2D8}" type="pres">
      <dgm:prSet presAssocID="{72B2211D-8CB1-4C6B-B303-952B1649EB4C}" presName="root" presStyleCnt="0">
        <dgm:presLayoutVars>
          <dgm:dir/>
          <dgm:resizeHandles val="exact"/>
        </dgm:presLayoutVars>
      </dgm:prSet>
      <dgm:spPr/>
    </dgm:pt>
    <dgm:pt modelId="{6E395F64-B618-4D4D-83FE-A46B6706DA34}" type="pres">
      <dgm:prSet presAssocID="{E723690C-BF6C-48E2-96E1-79A5B78D0814}" presName="compNode" presStyleCnt="0"/>
      <dgm:spPr/>
    </dgm:pt>
    <dgm:pt modelId="{82FAD19A-4369-49CF-982C-D89EBC3E731E}" type="pres">
      <dgm:prSet presAssocID="{E723690C-BF6C-48E2-96E1-79A5B78D0814}" presName="bgRect" presStyleLbl="bgShp" presStyleIdx="0" presStyleCnt="2"/>
      <dgm:spPr/>
    </dgm:pt>
    <dgm:pt modelId="{30FC7C50-136D-49F2-B8D5-21DBABF100C9}" type="pres">
      <dgm:prSet presAssocID="{E723690C-BF6C-48E2-96E1-79A5B78D0814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Video camera"/>
        </a:ext>
      </dgm:extLst>
    </dgm:pt>
    <dgm:pt modelId="{371B4FA4-E727-48D8-8C47-7633192B120A}" type="pres">
      <dgm:prSet presAssocID="{E723690C-BF6C-48E2-96E1-79A5B78D0814}" presName="spaceRect" presStyleCnt="0"/>
      <dgm:spPr/>
    </dgm:pt>
    <dgm:pt modelId="{6EFAF8BE-AE03-4D86-A68A-7F5CCBBB83DD}" type="pres">
      <dgm:prSet presAssocID="{E723690C-BF6C-48E2-96E1-79A5B78D0814}" presName="parTx" presStyleLbl="revTx" presStyleIdx="0" presStyleCnt="2">
        <dgm:presLayoutVars>
          <dgm:chMax val="0"/>
          <dgm:chPref val="0"/>
        </dgm:presLayoutVars>
      </dgm:prSet>
      <dgm:spPr/>
    </dgm:pt>
    <dgm:pt modelId="{54FCBDFD-A939-4FBB-932A-BA77511A77BA}" type="pres">
      <dgm:prSet presAssocID="{169D584D-9E9E-4127-9B89-39B9D8F4F9C4}" presName="sibTrans" presStyleCnt="0"/>
      <dgm:spPr/>
    </dgm:pt>
    <dgm:pt modelId="{843113A0-D6E3-4ED4-B48F-7B37D6BDB9B8}" type="pres">
      <dgm:prSet presAssocID="{64F18ACD-0FBF-4A0C-994A-680AE0A30013}" presName="compNode" presStyleCnt="0"/>
      <dgm:spPr/>
    </dgm:pt>
    <dgm:pt modelId="{BCC1E2C8-3852-4B32-B51E-06E81ECFD2C8}" type="pres">
      <dgm:prSet presAssocID="{64F18ACD-0FBF-4A0C-994A-680AE0A30013}" presName="bgRect" presStyleLbl="bgShp" presStyleIdx="1" presStyleCnt="2"/>
      <dgm:spPr/>
    </dgm:pt>
    <dgm:pt modelId="{B401328F-E427-4853-80CE-CC71031B9B7D}" type="pres">
      <dgm:prSet presAssocID="{64F18ACD-0FBF-4A0C-994A-680AE0A30013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asInPod"/>
        </a:ext>
      </dgm:extLst>
    </dgm:pt>
    <dgm:pt modelId="{6C6F9115-38F5-4DEF-8764-56D69F1B4170}" type="pres">
      <dgm:prSet presAssocID="{64F18ACD-0FBF-4A0C-994A-680AE0A30013}" presName="spaceRect" presStyleCnt="0"/>
      <dgm:spPr/>
    </dgm:pt>
    <dgm:pt modelId="{51CEE05D-35BC-472F-9D80-161F38AABC75}" type="pres">
      <dgm:prSet presAssocID="{64F18ACD-0FBF-4A0C-994A-680AE0A30013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E18E291D-4BC5-44A2-860F-A2833C9E82A4}" type="presOf" srcId="{72B2211D-8CB1-4C6B-B303-952B1649EB4C}" destId="{CA0B5AE8-1A2E-495A-8CCA-73DAF3DEF2D8}" srcOrd="0" destOrd="0" presId="urn:microsoft.com/office/officeart/2018/2/layout/IconVerticalSolidList"/>
    <dgm:cxn modelId="{00C9E649-9193-4F8A-B34D-F99E1835B357}" type="presOf" srcId="{64F18ACD-0FBF-4A0C-994A-680AE0A30013}" destId="{51CEE05D-35BC-472F-9D80-161F38AABC75}" srcOrd="0" destOrd="0" presId="urn:microsoft.com/office/officeart/2018/2/layout/IconVerticalSolidList"/>
    <dgm:cxn modelId="{EA139D7B-CC2E-40BF-9BCD-5235062C6A66}" type="presOf" srcId="{E723690C-BF6C-48E2-96E1-79A5B78D0814}" destId="{6EFAF8BE-AE03-4D86-A68A-7F5CCBBB83DD}" srcOrd="0" destOrd="0" presId="urn:microsoft.com/office/officeart/2018/2/layout/IconVerticalSolidList"/>
    <dgm:cxn modelId="{FB9A14B2-FD99-4A43-A565-00B44F49C05A}" srcId="{72B2211D-8CB1-4C6B-B303-952B1649EB4C}" destId="{64F18ACD-0FBF-4A0C-994A-680AE0A30013}" srcOrd="1" destOrd="0" parTransId="{C9B91917-4173-494A-8690-36F4AF1FC9A9}" sibTransId="{AB4AD66A-B78A-4B40-A22E-455F0B3FCCF3}"/>
    <dgm:cxn modelId="{76CAFDE0-7357-4393-9605-16C06CB22D41}" srcId="{72B2211D-8CB1-4C6B-B303-952B1649EB4C}" destId="{E723690C-BF6C-48E2-96E1-79A5B78D0814}" srcOrd="0" destOrd="0" parTransId="{F9B0027E-9314-4882-815E-1725A67EA0B0}" sibTransId="{169D584D-9E9E-4127-9B89-39B9D8F4F9C4}"/>
    <dgm:cxn modelId="{6889A180-0F91-4FE8-8A9C-25D46CAD6025}" type="presParOf" srcId="{CA0B5AE8-1A2E-495A-8CCA-73DAF3DEF2D8}" destId="{6E395F64-B618-4D4D-83FE-A46B6706DA34}" srcOrd="0" destOrd="0" presId="urn:microsoft.com/office/officeart/2018/2/layout/IconVerticalSolidList"/>
    <dgm:cxn modelId="{0CED199B-536E-4941-A525-260EDAC878FA}" type="presParOf" srcId="{6E395F64-B618-4D4D-83FE-A46B6706DA34}" destId="{82FAD19A-4369-49CF-982C-D89EBC3E731E}" srcOrd="0" destOrd="0" presId="urn:microsoft.com/office/officeart/2018/2/layout/IconVerticalSolidList"/>
    <dgm:cxn modelId="{F3F52C04-D0A1-45CB-977B-6F518F30535F}" type="presParOf" srcId="{6E395F64-B618-4D4D-83FE-A46B6706DA34}" destId="{30FC7C50-136D-49F2-B8D5-21DBABF100C9}" srcOrd="1" destOrd="0" presId="urn:microsoft.com/office/officeart/2018/2/layout/IconVerticalSolidList"/>
    <dgm:cxn modelId="{6F7F2DF9-6FEA-4C16-9A82-759FE6D0216A}" type="presParOf" srcId="{6E395F64-B618-4D4D-83FE-A46B6706DA34}" destId="{371B4FA4-E727-48D8-8C47-7633192B120A}" srcOrd="2" destOrd="0" presId="urn:microsoft.com/office/officeart/2018/2/layout/IconVerticalSolidList"/>
    <dgm:cxn modelId="{53C9EA92-9AAD-449C-A1EA-F0A12BCB92A6}" type="presParOf" srcId="{6E395F64-B618-4D4D-83FE-A46B6706DA34}" destId="{6EFAF8BE-AE03-4D86-A68A-7F5CCBBB83DD}" srcOrd="3" destOrd="0" presId="urn:microsoft.com/office/officeart/2018/2/layout/IconVerticalSolidList"/>
    <dgm:cxn modelId="{BB132B5E-3304-4114-A8A1-E05F737F5774}" type="presParOf" srcId="{CA0B5AE8-1A2E-495A-8CCA-73DAF3DEF2D8}" destId="{54FCBDFD-A939-4FBB-932A-BA77511A77BA}" srcOrd="1" destOrd="0" presId="urn:microsoft.com/office/officeart/2018/2/layout/IconVerticalSolidList"/>
    <dgm:cxn modelId="{8D303F3F-862B-4799-A333-1F708779A3C3}" type="presParOf" srcId="{CA0B5AE8-1A2E-495A-8CCA-73DAF3DEF2D8}" destId="{843113A0-D6E3-4ED4-B48F-7B37D6BDB9B8}" srcOrd="2" destOrd="0" presId="urn:microsoft.com/office/officeart/2018/2/layout/IconVerticalSolidList"/>
    <dgm:cxn modelId="{715CB7B4-15D9-4857-984A-3C8F7BED1D72}" type="presParOf" srcId="{843113A0-D6E3-4ED4-B48F-7B37D6BDB9B8}" destId="{BCC1E2C8-3852-4B32-B51E-06E81ECFD2C8}" srcOrd="0" destOrd="0" presId="urn:microsoft.com/office/officeart/2018/2/layout/IconVerticalSolidList"/>
    <dgm:cxn modelId="{C16F1BD3-6E80-43D6-9A89-170023F93517}" type="presParOf" srcId="{843113A0-D6E3-4ED4-B48F-7B37D6BDB9B8}" destId="{B401328F-E427-4853-80CE-CC71031B9B7D}" srcOrd="1" destOrd="0" presId="urn:microsoft.com/office/officeart/2018/2/layout/IconVerticalSolidList"/>
    <dgm:cxn modelId="{2CFF9CFD-9E47-4976-A824-B96AFD77DC99}" type="presParOf" srcId="{843113A0-D6E3-4ED4-B48F-7B37D6BDB9B8}" destId="{6C6F9115-38F5-4DEF-8764-56D69F1B4170}" srcOrd="2" destOrd="0" presId="urn:microsoft.com/office/officeart/2018/2/layout/IconVerticalSolidList"/>
    <dgm:cxn modelId="{8B8592C7-6E44-4EE0-9E9C-5F0EF27BE8FB}" type="presParOf" srcId="{843113A0-D6E3-4ED4-B48F-7B37D6BDB9B8}" destId="{51CEE05D-35BC-472F-9D80-161F38AABC7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2B2211D-8CB1-4C6B-B303-952B1649EB4C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23690C-BF6C-48E2-96E1-79A5B78D081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How to sta</a:t>
          </a:r>
          <a:r>
            <a:rPr lang="en-US" i="1" dirty="0"/>
            <a:t>r</a:t>
          </a:r>
          <a:r>
            <a:rPr lang="en-US" dirty="0"/>
            <a:t>t Video Capture</a:t>
          </a:r>
        </a:p>
      </dgm:t>
    </dgm:pt>
    <dgm:pt modelId="{F9B0027E-9314-4882-815E-1725A67EA0B0}" type="parTrans" cxnId="{76CAFDE0-7357-4393-9605-16C06CB22D41}">
      <dgm:prSet/>
      <dgm:spPr/>
      <dgm:t>
        <a:bodyPr/>
        <a:lstStyle/>
        <a:p>
          <a:endParaRPr lang="en-US"/>
        </a:p>
      </dgm:t>
    </dgm:pt>
    <dgm:pt modelId="{169D584D-9E9E-4127-9B89-39B9D8F4F9C4}" type="sibTrans" cxnId="{76CAFDE0-7357-4393-9605-16C06CB22D41}">
      <dgm:prSet/>
      <dgm:spPr/>
      <dgm:t>
        <a:bodyPr/>
        <a:lstStyle/>
        <a:p>
          <a:endParaRPr lang="en-US"/>
        </a:p>
      </dgm:t>
    </dgm:pt>
    <dgm:pt modelId="{64F18ACD-0FBF-4A0C-994A-680AE0A3001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E.  Click up or down button to select with Camera to choose then Click Ok </a:t>
          </a:r>
        </a:p>
      </dgm:t>
    </dgm:pt>
    <dgm:pt modelId="{C9B91917-4173-494A-8690-36F4AF1FC9A9}" type="parTrans" cxnId="{FB9A14B2-FD99-4A43-A565-00B44F49C05A}">
      <dgm:prSet/>
      <dgm:spPr/>
      <dgm:t>
        <a:bodyPr/>
        <a:lstStyle/>
        <a:p>
          <a:endParaRPr lang="en-US"/>
        </a:p>
      </dgm:t>
    </dgm:pt>
    <dgm:pt modelId="{AB4AD66A-B78A-4B40-A22E-455F0B3FCCF3}" type="sibTrans" cxnId="{FB9A14B2-FD99-4A43-A565-00B44F49C05A}">
      <dgm:prSet/>
      <dgm:spPr/>
      <dgm:t>
        <a:bodyPr/>
        <a:lstStyle/>
        <a:p>
          <a:endParaRPr lang="en-US"/>
        </a:p>
      </dgm:t>
    </dgm:pt>
    <dgm:pt modelId="{CA0B5AE8-1A2E-495A-8CCA-73DAF3DEF2D8}" type="pres">
      <dgm:prSet presAssocID="{72B2211D-8CB1-4C6B-B303-952B1649EB4C}" presName="root" presStyleCnt="0">
        <dgm:presLayoutVars>
          <dgm:dir/>
          <dgm:resizeHandles val="exact"/>
        </dgm:presLayoutVars>
      </dgm:prSet>
      <dgm:spPr/>
    </dgm:pt>
    <dgm:pt modelId="{6E395F64-B618-4D4D-83FE-A46B6706DA34}" type="pres">
      <dgm:prSet presAssocID="{E723690C-BF6C-48E2-96E1-79A5B78D0814}" presName="compNode" presStyleCnt="0"/>
      <dgm:spPr/>
    </dgm:pt>
    <dgm:pt modelId="{82FAD19A-4369-49CF-982C-D89EBC3E731E}" type="pres">
      <dgm:prSet presAssocID="{E723690C-BF6C-48E2-96E1-79A5B78D0814}" presName="bgRect" presStyleLbl="bgShp" presStyleIdx="0" presStyleCnt="2"/>
      <dgm:spPr/>
    </dgm:pt>
    <dgm:pt modelId="{30FC7C50-136D-49F2-B8D5-21DBABF100C9}" type="pres">
      <dgm:prSet presAssocID="{E723690C-BF6C-48E2-96E1-79A5B78D0814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Video camera"/>
        </a:ext>
      </dgm:extLst>
    </dgm:pt>
    <dgm:pt modelId="{371B4FA4-E727-48D8-8C47-7633192B120A}" type="pres">
      <dgm:prSet presAssocID="{E723690C-BF6C-48E2-96E1-79A5B78D0814}" presName="spaceRect" presStyleCnt="0"/>
      <dgm:spPr/>
    </dgm:pt>
    <dgm:pt modelId="{6EFAF8BE-AE03-4D86-A68A-7F5CCBBB83DD}" type="pres">
      <dgm:prSet presAssocID="{E723690C-BF6C-48E2-96E1-79A5B78D0814}" presName="parTx" presStyleLbl="revTx" presStyleIdx="0" presStyleCnt="2">
        <dgm:presLayoutVars>
          <dgm:chMax val="0"/>
          <dgm:chPref val="0"/>
        </dgm:presLayoutVars>
      </dgm:prSet>
      <dgm:spPr/>
    </dgm:pt>
    <dgm:pt modelId="{54FCBDFD-A939-4FBB-932A-BA77511A77BA}" type="pres">
      <dgm:prSet presAssocID="{169D584D-9E9E-4127-9B89-39B9D8F4F9C4}" presName="sibTrans" presStyleCnt="0"/>
      <dgm:spPr/>
    </dgm:pt>
    <dgm:pt modelId="{843113A0-D6E3-4ED4-B48F-7B37D6BDB9B8}" type="pres">
      <dgm:prSet presAssocID="{64F18ACD-0FBF-4A0C-994A-680AE0A30013}" presName="compNode" presStyleCnt="0"/>
      <dgm:spPr/>
    </dgm:pt>
    <dgm:pt modelId="{BCC1E2C8-3852-4B32-B51E-06E81ECFD2C8}" type="pres">
      <dgm:prSet presAssocID="{64F18ACD-0FBF-4A0C-994A-680AE0A30013}" presName="bgRect" presStyleLbl="bgShp" presStyleIdx="1" presStyleCnt="2"/>
      <dgm:spPr/>
    </dgm:pt>
    <dgm:pt modelId="{B401328F-E427-4853-80CE-CC71031B9B7D}" type="pres">
      <dgm:prSet presAssocID="{64F18ACD-0FBF-4A0C-994A-680AE0A30013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asInPod"/>
        </a:ext>
      </dgm:extLst>
    </dgm:pt>
    <dgm:pt modelId="{6C6F9115-38F5-4DEF-8764-56D69F1B4170}" type="pres">
      <dgm:prSet presAssocID="{64F18ACD-0FBF-4A0C-994A-680AE0A30013}" presName="spaceRect" presStyleCnt="0"/>
      <dgm:spPr/>
    </dgm:pt>
    <dgm:pt modelId="{51CEE05D-35BC-472F-9D80-161F38AABC75}" type="pres">
      <dgm:prSet presAssocID="{64F18ACD-0FBF-4A0C-994A-680AE0A30013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E18E291D-4BC5-44A2-860F-A2833C9E82A4}" type="presOf" srcId="{72B2211D-8CB1-4C6B-B303-952B1649EB4C}" destId="{CA0B5AE8-1A2E-495A-8CCA-73DAF3DEF2D8}" srcOrd="0" destOrd="0" presId="urn:microsoft.com/office/officeart/2018/2/layout/IconVerticalSolidList"/>
    <dgm:cxn modelId="{00C9E649-9193-4F8A-B34D-F99E1835B357}" type="presOf" srcId="{64F18ACD-0FBF-4A0C-994A-680AE0A30013}" destId="{51CEE05D-35BC-472F-9D80-161F38AABC75}" srcOrd="0" destOrd="0" presId="urn:microsoft.com/office/officeart/2018/2/layout/IconVerticalSolidList"/>
    <dgm:cxn modelId="{EA139D7B-CC2E-40BF-9BCD-5235062C6A66}" type="presOf" srcId="{E723690C-BF6C-48E2-96E1-79A5B78D0814}" destId="{6EFAF8BE-AE03-4D86-A68A-7F5CCBBB83DD}" srcOrd="0" destOrd="0" presId="urn:microsoft.com/office/officeart/2018/2/layout/IconVerticalSolidList"/>
    <dgm:cxn modelId="{FB9A14B2-FD99-4A43-A565-00B44F49C05A}" srcId="{72B2211D-8CB1-4C6B-B303-952B1649EB4C}" destId="{64F18ACD-0FBF-4A0C-994A-680AE0A30013}" srcOrd="1" destOrd="0" parTransId="{C9B91917-4173-494A-8690-36F4AF1FC9A9}" sibTransId="{AB4AD66A-B78A-4B40-A22E-455F0B3FCCF3}"/>
    <dgm:cxn modelId="{76CAFDE0-7357-4393-9605-16C06CB22D41}" srcId="{72B2211D-8CB1-4C6B-B303-952B1649EB4C}" destId="{E723690C-BF6C-48E2-96E1-79A5B78D0814}" srcOrd="0" destOrd="0" parTransId="{F9B0027E-9314-4882-815E-1725A67EA0B0}" sibTransId="{169D584D-9E9E-4127-9B89-39B9D8F4F9C4}"/>
    <dgm:cxn modelId="{6889A180-0F91-4FE8-8A9C-25D46CAD6025}" type="presParOf" srcId="{CA0B5AE8-1A2E-495A-8CCA-73DAF3DEF2D8}" destId="{6E395F64-B618-4D4D-83FE-A46B6706DA34}" srcOrd="0" destOrd="0" presId="urn:microsoft.com/office/officeart/2018/2/layout/IconVerticalSolidList"/>
    <dgm:cxn modelId="{0CED199B-536E-4941-A525-260EDAC878FA}" type="presParOf" srcId="{6E395F64-B618-4D4D-83FE-A46B6706DA34}" destId="{82FAD19A-4369-49CF-982C-D89EBC3E731E}" srcOrd="0" destOrd="0" presId="urn:microsoft.com/office/officeart/2018/2/layout/IconVerticalSolidList"/>
    <dgm:cxn modelId="{F3F52C04-D0A1-45CB-977B-6F518F30535F}" type="presParOf" srcId="{6E395F64-B618-4D4D-83FE-A46B6706DA34}" destId="{30FC7C50-136D-49F2-B8D5-21DBABF100C9}" srcOrd="1" destOrd="0" presId="urn:microsoft.com/office/officeart/2018/2/layout/IconVerticalSolidList"/>
    <dgm:cxn modelId="{6F7F2DF9-6FEA-4C16-9A82-759FE6D0216A}" type="presParOf" srcId="{6E395F64-B618-4D4D-83FE-A46B6706DA34}" destId="{371B4FA4-E727-48D8-8C47-7633192B120A}" srcOrd="2" destOrd="0" presId="urn:microsoft.com/office/officeart/2018/2/layout/IconVerticalSolidList"/>
    <dgm:cxn modelId="{53C9EA92-9AAD-449C-A1EA-F0A12BCB92A6}" type="presParOf" srcId="{6E395F64-B618-4D4D-83FE-A46B6706DA34}" destId="{6EFAF8BE-AE03-4D86-A68A-7F5CCBBB83DD}" srcOrd="3" destOrd="0" presId="urn:microsoft.com/office/officeart/2018/2/layout/IconVerticalSolidList"/>
    <dgm:cxn modelId="{BB132B5E-3304-4114-A8A1-E05F737F5774}" type="presParOf" srcId="{CA0B5AE8-1A2E-495A-8CCA-73DAF3DEF2D8}" destId="{54FCBDFD-A939-4FBB-932A-BA77511A77BA}" srcOrd="1" destOrd="0" presId="urn:microsoft.com/office/officeart/2018/2/layout/IconVerticalSolidList"/>
    <dgm:cxn modelId="{8D303F3F-862B-4799-A333-1F708779A3C3}" type="presParOf" srcId="{CA0B5AE8-1A2E-495A-8CCA-73DAF3DEF2D8}" destId="{843113A0-D6E3-4ED4-B48F-7B37D6BDB9B8}" srcOrd="2" destOrd="0" presId="urn:microsoft.com/office/officeart/2018/2/layout/IconVerticalSolidList"/>
    <dgm:cxn modelId="{715CB7B4-15D9-4857-984A-3C8F7BED1D72}" type="presParOf" srcId="{843113A0-D6E3-4ED4-B48F-7B37D6BDB9B8}" destId="{BCC1E2C8-3852-4B32-B51E-06E81ECFD2C8}" srcOrd="0" destOrd="0" presId="urn:microsoft.com/office/officeart/2018/2/layout/IconVerticalSolidList"/>
    <dgm:cxn modelId="{C16F1BD3-6E80-43D6-9A89-170023F93517}" type="presParOf" srcId="{843113A0-D6E3-4ED4-B48F-7B37D6BDB9B8}" destId="{B401328F-E427-4853-80CE-CC71031B9B7D}" srcOrd="1" destOrd="0" presId="urn:microsoft.com/office/officeart/2018/2/layout/IconVerticalSolidList"/>
    <dgm:cxn modelId="{2CFF9CFD-9E47-4976-A824-B96AFD77DC99}" type="presParOf" srcId="{843113A0-D6E3-4ED4-B48F-7B37D6BDB9B8}" destId="{6C6F9115-38F5-4DEF-8764-56D69F1B4170}" srcOrd="2" destOrd="0" presId="urn:microsoft.com/office/officeart/2018/2/layout/IconVerticalSolidList"/>
    <dgm:cxn modelId="{8B8592C7-6E44-4EE0-9E9C-5F0EF27BE8FB}" type="presParOf" srcId="{843113A0-D6E3-4ED4-B48F-7B37D6BDB9B8}" destId="{51CEE05D-35BC-472F-9D80-161F38AABC7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2B2211D-8CB1-4C6B-B303-952B1649EB4C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23690C-BF6C-48E2-96E1-79A5B78D081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How to sta</a:t>
          </a:r>
          <a:r>
            <a:rPr lang="en-US" i="1" dirty="0"/>
            <a:t>r</a:t>
          </a:r>
          <a:r>
            <a:rPr lang="en-US" dirty="0"/>
            <a:t>t Video Capture</a:t>
          </a:r>
        </a:p>
      </dgm:t>
    </dgm:pt>
    <dgm:pt modelId="{F9B0027E-9314-4882-815E-1725A67EA0B0}" type="parTrans" cxnId="{76CAFDE0-7357-4393-9605-16C06CB22D41}">
      <dgm:prSet/>
      <dgm:spPr/>
      <dgm:t>
        <a:bodyPr/>
        <a:lstStyle/>
        <a:p>
          <a:endParaRPr lang="en-US"/>
        </a:p>
      </dgm:t>
    </dgm:pt>
    <dgm:pt modelId="{169D584D-9E9E-4127-9B89-39B9D8F4F9C4}" type="sibTrans" cxnId="{76CAFDE0-7357-4393-9605-16C06CB22D41}">
      <dgm:prSet/>
      <dgm:spPr/>
      <dgm:t>
        <a:bodyPr/>
        <a:lstStyle/>
        <a:p>
          <a:endParaRPr lang="en-US"/>
        </a:p>
      </dgm:t>
    </dgm:pt>
    <dgm:pt modelId="{64F18ACD-0FBF-4A0C-994A-680AE0A3001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F. Click Studio Mode to open Dual Work Screen </a:t>
          </a:r>
        </a:p>
      </dgm:t>
    </dgm:pt>
    <dgm:pt modelId="{C9B91917-4173-494A-8690-36F4AF1FC9A9}" type="parTrans" cxnId="{FB9A14B2-FD99-4A43-A565-00B44F49C05A}">
      <dgm:prSet/>
      <dgm:spPr/>
      <dgm:t>
        <a:bodyPr/>
        <a:lstStyle/>
        <a:p>
          <a:endParaRPr lang="en-US"/>
        </a:p>
      </dgm:t>
    </dgm:pt>
    <dgm:pt modelId="{AB4AD66A-B78A-4B40-A22E-455F0B3FCCF3}" type="sibTrans" cxnId="{FB9A14B2-FD99-4A43-A565-00B44F49C05A}">
      <dgm:prSet/>
      <dgm:spPr/>
      <dgm:t>
        <a:bodyPr/>
        <a:lstStyle/>
        <a:p>
          <a:endParaRPr lang="en-US"/>
        </a:p>
      </dgm:t>
    </dgm:pt>
    <dgm:pt modelId="{CA0B5AE8-1A2E-495A-8CCA-73DAF3DEF2D8}" type="pres">
      <dgm:prSet presAssocID="{72B2211D-8CB1-4C6B-B303-952B1649EB4C}" presName="root" presStyleCnt="0">
        <dgm:presLayoutVars>
          <dgm:dir/>
          <dgm:resizeHandles val="exact"/>
        </dgm:presLayoutVars>
      </dgm:prSet>
      <dgm:spPr/>
    </dgm:pt>
    <dgm:pt modelId="{6E395F64-B618-4D4D-83FE-A46B6706DA34}" type="pres">
      <dgm:prSet presAssocID="{E723690C-BF6C-48E2-96E1-79A5B78D0814}" presName="compNode" presStyleCnt="0"/>
      <dgm:spPr/>
    </dgm:pt>
    <dgm:pt modelId="{82FAD19A-4369-49CF-982C-D89EBC3E731E}" type="pres">
      <dgm:prSet presAssocID="{E723690C-BF6C-48E2-96E1-79A5B78D0814}" presName="bgRect" presStyleLbl="bgShp" presStyleIdx="0" presStyleCnt="2"/>
      <dgm:spPr/>
    </dgm:pt>
    <dgm:pt modelId="{30FC7C50-136D-49F2-B8D5-21DBABF100C9}" type="pres">
      <dgm:prSet presAssocID="{E723690C-BF6C-48E2-96E1-79A5B78D0814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Video camera"/>
        </a:ext>
      </dgm:extLst>
    </dgm:pt>
    <dgm:pt modelId="{371B4FA4-E727-48D8-8C47-7633192B120A}" type="pres">
      <dgm:prSet presAssocID="{E723690C-BF6C-48E2-96E1-79A5B78D0814}" presName="spaceRect" presStyleCnt="0"/>
      <dgm:spPr/>
    </dgm:pt>
    <dgm:pt modelId="{6EFAF8BE-AE03-4D86-A68A-7F5CCBBB83DD}" type="pres">
      <dgm:prSet presAssocID="{E723690C-BF6C-48E2-96E1-79A5B78D0814}" presName="parTx" presStyleLbl="revTx" presStyleIdx="0" presStyleCnt="2">
        <dgm:presLayoutVars>
          <dgm:chMax val="0"/>
          <dgm:chPref val="0"/>
        </dgm:presLayoutVars>
      </dgm:prSet>
      <dgm:spPr/>
    </dgm:pt>
    <dgm:pt modelId="{54FCBDFD-A939-4FBB-932A-BA77511A77BA}" type="pres">
      <dgm:prSet presAssocID="{169D584D-9E9E-4127-9B89-39B9D8F4F9C4}" presName="sibTrans" presStyleCnt="0"/>
      <dgm:spPr/>
    </dgm:pt>
    <dgm:pt modelId="{843113A0-D6E3-4ED4-B48F-7B37D6BDB9B8}" type="pres">
      <dgm:prSet presAssocID="{64F18ACD-0FBF-4A0C-994A-680AE0A30013}" presName="compNode" presStyleCnt="0"/>
      <dgm:spPr/>
    </dgm:pt>
    <dgm:pt modelId="{BCC1E2C8-3852-4B32-B51E-06E81ECFD2C8}" type="pres">
      <dgm:prSet presAssocID="{64F18ACD-0FBF-4A0C-994A-680AE0A30013}" presName="bgRect" presStyleLbl="bgShp" presStyleIdx="1" presStyleCnt="2" custLinFactNeighborY="17125"/>
      <dgm:spPr/>
    </dgm:pt>
    <dgm:pt modelId="{B401328F-E427-4853-80CE-CC71031B9B7D}" type="pres">
      <dgm:prSet presAssocID="{64F18ACD-0FBF-4A0C-994A-680AE0A30013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asInPod"/>
        </a:ext>
      </dgm:extLst>
    </dgm:pt>
    <dgm:pt modelId="{6C6F9115-38F5-4DEF-8764-56D69F1B4170}" type="pres">
      <dgm:prSet presAssocID="{64F18ACD-0FBF-4A0C-994A-680AE0A30013}" presName="spaceRect" presStyleCnt="0"/>
      <dgm:spPr/>
    </dgm:pt>
    <dgm:pt modelId="{51CEE05D-35BC-472F-9D80-161F38AABC75}" type="pres">
      <dgm:prSet presAssocID="{64F18ACD-0FBF-4A0C-994A-680AE0A30013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E18E291D-4BC5-44A2-860F-A2833C9E82A4}" type="presOf" srcId="{72B2211D-8CB1-4C6B-B303-952B1649EB4C}" destId="{CA0B5AE8-1A2E-495A-8CCA-73DAF3DEF2D8}" srcOrd="0" destOrd="0" presId="urn:microsoft.com/office/officeart/2018/2/layout/IconVerticalSolidList"/>
    <dgm:cxn modelId="{00C9E649-9193-4F8A-B34D-F99E1835B357}" type="presOf" srcId="{64F18ACD-0FBF-4A0C-994A-680AE0A30013}" destId="{51CEE05D-35BC-472F-9D80-161F38AABC75}" srcOrd="0" destOrd="0" presId="urn:microsoft.com/office/officeart/2018/2/layout/IconVerticalSolidList"/>
    <dgm:cxn modelId="{EA139D7B-CC2E-40BF-9BCD-5235062C6A66}" type="presOf" srcId="{E723690C-BF6C-48E2-96E1-79A5B78D0814}" destId="{6EFAF8BE-AE03-4D86-A68A-7F5CCBBB83DD}" srcOrd="0" destOrd="0" presId="urn:microsoft.com/office/officeart/2018/2/layout/IconVerticalSolidList"/>
    <dgm:cxn modelId="{FB9A14B2-FD99-4A43-A565-00B44F49C05A}" srcId="{72B2211D-8CB1-4C6B-B303-952B1649EB4C}" destId="{64F18ACD-0FBF-4A0C-994A-680AE0A30013}" srcOrd="1" destOrd="0" parTransId="{C9B91917-4173-494A-8690-36F4AF1FC9A9}" sibTransId="{AB4AD66A-B78A-4B40-A22E-455F0B3FCCF3}"/>
    <dgm:cxn modelId="{76CAFDE0-7357-4393-9605-16C06CB22D41}" srcId="{72B2211D-8CB1-4C6B-B303-952B1649EB4C}" destId="{E723690C-BF6C-48E2-96E1-79A5B78D0814}" srcOrd="0" destOrd="0" parTransId="{F9B0027E-9314-4882-815E-1725A67EA0B0}" sibTransId="{169D584D-9E9E-4127-9B89-39B9D8F4F9C4}"/>
    <dgm:cxn modelId="{6889A180-0F91-4FE8-8A9C-25D46CAD6025}" type="presParOf" srcId="{CA0B5AE8-1A2E-495A-8CCA-73DAF3DEF2D8}" destId="{6E395F64-B618-4D4D-83FE-A46B6706DA34}" srcOrd="0" destOrd="0" presId="urn:microsoft.com/office/officeart/2018/2/layout/IconVerticalSolidList"/>
    <dgm:cxn modelId="{0CED199B-536E-4941-A525-260EDAC878FA}" type="presParOf" srcId="{6E395F64-B618-4D4D-83FE-A46B6706DA34}" destId="{82FAD19A-4369-49CF-982C-D89EBC3E731E}" srcOrd="0" destOrd="0" presId="urn:microsoft.com/office/officeart/2018/2/layout/IconVerticalSolidList"/>
    <dgm:cxn modelId="{F3F52C04-D0A1-45CB-977B-6F518F30535F}" type="presParOf" srcId="{6E395F64-B618-4D4D-83FE-A46B6706DA34}" destId="{30FC7C50-136D-49F2-B8D5-21DBABF100C9}" srcOrd="1" destOrd="0" presId="urn:microsoft.com/office/officeart/2018/2/layout/IconVerticalSolidList"/>
    <dgm:cxn modelId="{6F7F2DF9-6FEA-4C16-9A82-759FE6D0216A}" type="presParOf" srcId="{6E395F64-B618-4D4D-83FE-A46B6706DA34}" destId="{371B4FA4-E727-48D8-8C47-7633192B120A}" srcOrd="2" destOrd="0" presId="urn:microsoft.com/office/officeart/2018/2/layout/IconVerticalSolidList"/>
    <dgm:cxn modelId="{53C9EA92-9AAD-449C-A1EA-F0A12BCB92A6}" type="presParOf" srcId="{6E395F64-B618-4D4D-83FE-A46B6706DA34}" destId="{6EFAF8BE-AE03-4D86-A68A-7F5CCBBB83DD}" srcOrd="3" destOrd="0" presId="urn:microsoft.com/office/officeart/2018/2/layout/IconVerticalSolidList"/>
    <dgm:cxn modelId="{BB132B5E-3304-4114-A8A1-E05F737F5774}" type="presParOf" srcId="{CA0B5AE8-1A2E-495A-8CCA-73DAF3DEF2D8}" destId="{54FCBDFD-A939-4FBB-932A-BA77511A77BA}" srcOrd="1" destOrd="0" presId="urn:microsoft.com/office/officeart/2018/2/layout/IconVerticalSolidList"/>
    <dgm:cxn modelId="{8D303F3F-862B-4799-A333-1F708779A3C3}" type="presParOf" srcId="{CA0B5AE8-1A2E-495A-8CCA-73DAF3DEF2D8}" destId="{843113A0-D6E3-4ED4-B48F-7B37D6BDB9B8}" srcOrd="2" destOrd="0" presId="urn:microsoft.com/office/officeart/2018/2/layout/IconVerticalSolidList"/>
    <dgm:cxn modelId="{715CB7B4-15D9-4857-984A-3C8F7BED1D72}" type="presParOf" srcId="{843113A0-D6E3-4ED4-B48F-7B37D6BDB9B8}" destId="{BCC1E2C8-3852-4B32-B51E-06E81ECFD2C8}" srcOrd="0" destOrd="0" presId="urn:microsoft.com/office/officeart/2018/2/layout/IconVerticalSolidList"/>
    <dgm:cxn modelId="{C16F1BD3-6E80-43D6-9A89-170023F93517}" type="presParOf" srcId="{843113A0-D6E3-4ED4-B48F-7B37D6BDB9B8}" destId="{B401328F-E427-4853-80CE-CC71031B9B7D}" srcOrd="1" destOrd="0" presId="urn:microsoft.com/office/officeart/2018/2/layout/IconVerticalSolidList"/>
    <dgm:cxn modelId="{2CFF9CFD-9E47-4976-A824-B96AFD77DC99}" type="presParOf" srcId="{843113A0-D6E3-4ED4-B48F-7B37D6BDB9B8}" destId="{6C6F9115-38F5-4DEF-8764-56D69F1B4170}" srcOrd="2" destOrd="0" presId="urn:microsoft.com/office/officeart/2018/2/layout/IconVerticalSolidList"/>
    <dgm:cxn modelId="{8B8592C7-6E44-4EE0-9E9C-5F0EF27BE8FB}" type="presParOf" srcId="{843113A0-D6E3-4ED4-B48F-7B37D6BDB9B8}" destId="{51CEE05D-35BC-472F-9D80-161F38AABC7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2B2211D-8CB1-4C6B-B303-952B1649EB4C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23690C-BF6C-48E2-96E1-79A5B78D081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How to Broadcast Videos</a:t>
          </a:r>
        </a:p>
      </dgm:t>
    </dgm:pt>
    <dgm:pt modelId="{F9B0027E-9314-4882-815E-1725A67EA0B0}" type="parTrans" cxnId="{76CAFDE0-7357-4393-9605-16C06CB22D41}">
      <dgm:prSet/>
      <dgm:spPr/>
      <dgm:t>
        <a:bodyPr/>
        <a:lstStyle/>
        <a:p>
          <a:endParaRPr lang="en-US"/>
        </a:p>
      </dgm:t>
    </dgm:pt>
    <dgm:pt modelId="{169D584D-9E9E-4127-9B89-39B9D8F4F9C4}" type="sibTrans" cxnId="{76CAFDE0-7357-4393-9605-16C06CB22D41}">
      <dgm:prSet/>
      <dgm:spPr/>
      <dgm:t>
        <a:bodyPr/>
        <a:lstStyle/>
        <a:p>
          <a:endParaRPr lang="en-US"/>
        </a:p>
      </dgm:t>
    </dgm:pt>
    <dgm:pt modelId="{64F18ACD-0FBF-4A0C-994A-680AE0A3001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Controls will act as your export to Facebook, YouTube, computer and storage files   </a:t>
          </a:r>
        </a:p>
      </dgm:t>
    </dgm:pt>
    <dgm:pt modelId="{C9B91917-4173-494A-8690-36F4AF1FC9A9}" type="parTrans" cxnId="{FB9A14B2-FD99-4A43-A565-00B44F49C05A}">
      <dgm:prSet/>
      <dgm:spPr/>
      <dgm:t>
        <a:bodyPr/>
        <a:lstStyle/>
        <a:p>
          <a:endParaRPr lang="en-US"/>
        </a:p>
      </dgm:t>
    </dgm:pt>
    <dgm:pt modelId="{AB4AD66A-B78A-4B40-A22E-455F0B3FCCF3}" type="sibTrans" cxnId="{FB9A14B2-FD99-4A43-A565-00B44F49C05A}">
      <dgm:prSet/>
      <dgm:spPr/>
      <dgm:t>
        <a:bodyPr/>
        <a:lstStyle/>
        <a:p>
          <a:endParaRPr lang="en-US"/>
        </a:p>
      </dgm:t>
    </dgm:pt>
    <dgm:pt modelId="{CA0B5AE8-1A2E-495A-8CCA-73DAF3DEF2D8}" type="pres">
      <dgm:prSet presAssocID="{72B2211D-8CB1-4C6B-B303-952B1649EB4C}" presName="root" presStyleCnt="0">
        <dgm:presLayoutVars>
          <dgm:dir/>
          <dgm:resizeHandles val="exact"/>
        </dgm:presLayoutVars>
      </dgm:prSet>
      <dgm:spPr/>
    </dgm:pt>
    <dgm:pt modelId="{6E395F64-B618-4D4D-83FE-A46B6706DA34}" type="pres">
      <dgm:prSet presAssocID="{E723690C-BF6C-48E2-96E1-79A5B78D0814}" presName="compNode" presStyleCnt="0"/>
      <dgm:spPr/>
    </dgm:pt>
    <dgm:pt modelId="{82FAD19A-4369-49CF-982C-D89EBC3E731E}" type="pres">
      <dgm:prSet presAssocID="{E723690C-BF6C-48E2-96E1-79A5B78D0814}" presName="bgRect" presStyleLbl="bgShp" presStyleIdx="0" presStyleCnt="2"/>
      <dgm:spPr/>
    </dgm:pt>
    <dgm:pt modelId="{30FC7C50-136D-49F2-B8D5-21DBABF100C9}" type="pres">
      <dgm:prSet presAssocID="{E723690C-BF6C-48E2-96E1-79A5B78D0814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Video camera"/>
        </a:ext>
      </dgm:extLst>
    </dgm:pt>
    <dgm:pt modelId="{371B4FA4-E727-48D8-8C47-7633192B120A}" type="pres">
      <dgm:prSet presAssocID="{E723690C-BF6C-48E2-96E1-79A5B78D0814}" presName="spaceRect" presStyleCnt="0"/>
      <dgm:spPr/>
    </dgm:pt>
    <dgm:pt modelId="{6EFAF8BE-AE03-4D86-A68A-7F5CCBBB83DD}" type="pres">
      <dgm:prSet presAssocID="{E723690C-BF6C-48E2-96E1-79A5B78D0814}" presName="parTx" presStyleLbl="revTx" presStyleIdx="0" presStyleCnt="2">
        <dgm:presLayoutVars>
          <dgm:chMax val="0"/>
          <dgm:chPref val="0"/>
        </dgm:presLayoutVars>
      </dgm:prSet>
      <dgm:spPr/>
    </dgm:pt>
    <dgm:pt modelId="{54FCBDFD-A939-4FBB-932A-BA77511A77BA}" type="pres">
      <dgm:prSet presAssocID="{169D584D-9E9E-4127-9B89-39B9D8F4F9C4}" presName="sibTrans" presStyleCnt="0"/>
      <dgm:spPr/>
    </dgm:pt>
    <dgm:pt modelId="{843113A0-D6E3-4ED4-B48F-7B37D6BDB9B8}" type="pres">
      <dgm:prSet presAssocID="{64F18ACD-0FBF-4A0C-994A-680AE0A30013}" presName="compNode" presStyleCnt="0"/>
      <dgm:spPr/>
    </dgm:pt>
    <dgm:pt modelId="{BCC1E2C8-3852-4B32-B51E-06E81ECFD2C8}" type="pres">
      <dgm:prSet presAssocID="{64F18ACD-0FBF-4A0C-994A-680AE0A30013}" presName="bgRect" presStyleLbl="bgShp" presStyleIdx="1" presStyleCnt="2" custLinFactNeighborX="974" custLinFactNeighborY="10928"/>
      <dgm:spPr/>
    </dgm:pt>
    <dgm:pt modelId="{B401328F-E427-4853-80CE-CC71031B9B7D}" type="pres">
      <dgm:prSet presAssocID="{64F18ACD-0FBF-4A0C-994A-680AE0A30013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asInPod"/>
        </a:ext>
      </dgm:extLst>
    </dgm:pt>
    <dgm:pt modelId="{6C6F9115-38F5-4DEF-8764-56D69F1B4170}" type="pres">
      <dgm:prSet presAssocID="{64F18ACD-0FBF-4A0C-994A-680AE0A30013}" presName="spaceRect" presStyleCnt="0"/>
      <dgm:spPr/>
    </dgm:pt>
    <dgm:pt modelId="{51CEE05D-35BC-472F-9D80-161F38AABC75}" type="pres">
      <dgm:prSet presAssocID="{64F18ACD-0FBF-4A0C-994A-680AE0A30013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E18E291D-4BC5-44A2-860F-A2833C9E82A4}" type="presOf" srcId="{72B2211D-8CB1-4C6B-B303-952B1649EB4C}" destId="{CA0B5AE8-1A2E-495A-8CCA-73DAF3DEF2D8}" srcOrd="0" destOrd="0" presId="urn:microsoft.com/office/officeart/2018/2/layout/IconVerticalSolidList"/>
    <dgm:cxn modelId="{00C9E649-9193-4F8A-B34D-F99E1835B357}" type="presOf" srcId="{64F18ACD-0FBF-4A0C-994A-680AE0A30013}" destId="{51CEE05D-35BC-472F-9D80-161F38AABC75}" srcOrd="0" destOrd="0" presId="urn:microsoft.com/office/officeart/2018/2/layout/IconVerticalSolidList"/>
    <dgm:cxn modelId="{EA139D7B-CC2E-40BF-9BCD-5235062C6A66}" type="presOf" srcId="{E723690C-BF6C-48E2-96E1-79A5B78D0814}" destId="{6EFAF8BE-AE03-4D86-A68A-7F5CCBBB83DD}" srcOrd="0" destOrd="0" presId="urn:microsoft.com/office/officeart/2018/2/layout/IconVerticalSolidList"/>
    <dgm:cxn modelId="{FB9A14B2-FD99-4A43-A565-00B44F49C05A}" srcId="{72B2211D-8CB1-4C6B-B303-952B1649EB4C}" destId="{64F18ACD-0FBF-4A0C-994A-680AE0A30013}" srcOrd="1" destOrd="0" parTransId="{C9B91917-4173-494A-8690-36F4AF1FC9A9}" sibTransId="{AB4AD66A-B78A-4B40-A22E-455F0B3FCCF3}"/>
    <dgm:cxn modelId="{76CAFDE0-7357-4393-9605-16C06CB22D41}" srcId="{72B2211D-8CB1-4C6B-B303-952B1649EB4C}" destId="{E723690C-BF6C-48E2-96E1-79A5B78D0814}" srcOrd="0" destOrd="0" parTransId="{F9B0027E-9314-4882-815E-1725A67EA0B0}" sibTransId="{169D584D-9E9E-4127-9B89-39B9D8F4F9C4}"/>
    <dgm:cxn modelId="{6889A180-0F91-4FE8-8A9C-25D46CAD6025}" type="presParOf" srcId="{CA0B5AE8-1A2E-495A-8CCA-73DAF3DEF2D8}" destId="{6E395F64-B618-4D4D-83FE-A46B6706DA34}" srcOrd="0" destOrd="0" presId="urn:microsoft.com/office/officeart/2018/2/layout/IconVerticalSolidList"/>
    <dgm:cxn modelId="{0CED199B-536E-4941-A525-260EDAC878FA}" type="presParOf" srcId="{6E395F64-B618-4D4D-83FE-A46B6706DA34}" destId="{82FAD19A-4369-49CF-982C-D89EBC3E731E}" srcOrd="0" destOrd="0" presId="urn:microsoft.com/office/officeart/2018/2/layout/IconVerticalSolidList"/>
    <dgm:cxn modelId="{F3F52C04-D0A1-45CB-977B-6F518F30535F}" type="presParOf" srcId="{6E395F64-B618-4D4D-83FE-A46B6706DA34}" destId="{30FC7C50-136D-49F2-B8D5-21DBABF100C9}" srcOrd="1" destOrd="0" presId="urn:microsoft.com/office/officeart/2018/2/layout/IconVerticalSolidList"/>
    <dgm:cxn modelId="{6F7F2DF9-6FEA-4C16-9A82-759FE6D0216A}" type="presParOf" srcId="{6E395F64-B618-4D4D-83FE-A46B6706DA34}" destId="{371B4FA4-E727-48D8-8C47-7633192B120A}" srcOrd="2" destOrd="0" presId="urn:microsoft.com/office/officeart/2018/2/layout/IconVerticalSolidList"/>
    <dgm:cxn modelId="{53C9EA92-9AAD-449C-A1EA-F0A12BCB92A6}" type="presParOf" srcId="{6E395F64-B618-4D4D-83FE-A46B6706DA34}" destId="{6EFAF8BE-AE03-4D86-A68A-7F5CCBBB83DD}" srcOrd="3" destOrd="0" presId="urn:microsoft.com/office/officeart/2018/2/layout/IconVerticalSolidList"/>
    <dgm:cxn modelId="{BB132B5E-3304-4114-A8A1-E05F737F5774}" type="presParOf" srcId="{CA0B5AE8-1A2E-495A-8CCA-73DAF3DEF2D8}" destId="{54FCBDFD-A939-4FBB-932A-BA77511A77BA}" srcOrd="1" destOrd="0" presId="urn:microsoft.com/office/officeart/2018/2/layout/IconVerticalSolidList"/>
    <dgm:cxn modelId="{8D303F3F-862B-4799-A333-1F708779A3C3}" type="presParOf" srcId="{CA0B5AE8-1A2E-495A-8CCA-73DAF3DEF2D8}" destId="{843113A0-D6E3-4ED4-B48F-7B37D6BDB9B8}" srcOrd="2" destOrd="0" presId="urn:microsoft.com/office/officeart/2018/2/layout/IconVerticalSolidList"/>
    <dgm:cxn modelId="{715CB7B4-15D9-4857-984A-3C8F7BED1D72}" type="presParOf" srcId="{843113A0-D6E3-4ED4-B48F-7B37D6BDB9B8}" destId="{BCC1E2C8-3852-4B32-B51E-06E81ECFD2C8}" srcOrd="0" destOrd="0" presId="urn:microsoft.com/office/officeart/2018/2/layout/IconVerticalSolidList"/>
    <dgm:cxn modelId="{C16F1BD3-6E80-43D6-9A89-170023F93517}" type="presParOf" srcId="{843113A0-D6E3-4ED4-B48F-7B37D6BDB9B8}" destId="{B401328F-E427-4853-80CE-CC71031B9B7D}" srcOrd="1" destOrd="0" presId="urn:microsoft.com/office/officeart/2018/2/layout/IconVerticalSolidList"/>
    <dgm:cxn modelId="{2CFF9CFD-9E47-4976-A824-B96AFD77DC99}" type="presParOf" srcId="{843113A0-D6E3-4ED4-B48F-7B37D6BDB9B8}" destId="{6C6F9115-38F5-4DEF-8764-56D69F1B4170}" srcOrd="2" destOrd="0" presId="urn:microsoft.com/office/officeart/2018/2/layout/IconVerticalSolidList"/>
    <dgm:cxn modelId="{8B8592C7-6E44-4EE0-9E9C-5F0EF27BE8FB}" type="presParOf" srcId="{843113A0-D6E3-4ED4-B48F-7B37D6BDB9B8}" destId="{51CEE05D-35BC-472F-9D80-161F38AABC7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2B2211D-8CB1-4C6B-B303-952B1649EB4C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23690C-BF6C-48E2-96E1-79A5B78D081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How to Broadcast Videos</a:t>
          </a:r>
        </a:p>
      </dgm:t>
    </dgm:pt>
    <dgm:pt modelId="{F9B0027E-9314-4882-815E-1725A67EA0B0}" type="parTrans" cxnId="{76CAFDE0-7357-4393-9605-16C06CB22D41}">
      <dgm:prSet/>
      <dgm:spPr/>
      <dgm:t>
        <a:bodyPr/>
        <a:lstStyle/>
        <a:p>
          <a:endParaRPr lang="en-US"/>
        </a:p>
      </dgm:t>
    </dgm:pt>
    <dgm:pt modelId="{169D584D-9E9E-4127-9B89-39B9D8F4F9C4}" type="sibTrans" cxnId="{76CAFDE0-7357-4393-9605-16C06CB22D41}">
      <dgm:prSet/>
      <dgm:spPr/>
      <dgm:t>
        <a:bodyPr/>
        <a:lstStyle/>
        <a:p>
          <a:endParaRPr lang="en-US"/>
        </a:p>
      </dgm:t>
    </dgm:pt>
    <dgm:pt modelId="{64F18ACD-0FBF-4A0C-994A-680AE0A3001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A. Controls will act as your export to Facebook, YouTube, computer and storage files   </a:t>
          </a:r>
        </a:p>
      </dgm:t>
    </dgm:pt>
    <dgm:pt modelId="{C9B91917-4173-494A-8690-36F4AF1FC9A9}" type="parTrans" cxnId="{FB9A14B2-FD99-4A43-A565-00B44F49C05A}">
      <dgm:prSet/>
      <dgm:spPr/>
      <dgm:t>
        <a:bodyPr/>
        <a:lstStyle/>
        <a:p>
          <a:endParaRPr lang="en-US"/>
        </a:p>
      </dgm:t>
    </dgm:pt>
    <dgm:pt modelId="{AB4AD66A-B78A-4B40-A22E-455F0B3FCCF3}" type="sibTrans" cxnId="{FB9A14B2-FD99-4A43-A565-00B44F49C05A}">
      <dgm:prSet/>
      <dgm:spPr/>
      <dgm:t>
        <a:bodyPr/>
        <a:lstStyle/>
        <a:p>
          <a:endParaRPr lang="en-US"/>
        </a:p>
      </dgm:t>
    </dgm:pt>
    <dgm:pt modelId="{CA0B5AE8-1A2E-495A-8CCA-73DAF3DEF2D8}" type="pres">
      <dgm:prSet presAssocID="{72B2211D-8CB1-4C6B-B303-952B1649EB4C}" presName="root" presStyleCnt="0">
        <dgm:presLayoutVars>
          <dgm:dir/>
          <dgm:resizeHandles val="exact"/>
        </dgm:presLayoutVars>
      </dgm:prSet>
      <dgm:spPr/>
    </dgm:pt>
    <dgm:pt modelId="{6E395F64-B618-4D4D-83FE-A46B6706DA34}" type="pres">
      <dgm:prSet presAssocID="{E723690C-BF6C-48E2-96E1-79A5B78D0814}" presName="compNode" presStyleCnt="0"/>
      <dgm:spPr/>
    </dgm:pt>
    <dgm:pt modelId="{82FAD19A-4369-49CF-982C-D89EBC3E731E}" type="pres">
      <dgm:prSet presAssocID="{E723690C-BF6C-48E2-96E1-79A5B78D0814}" presName="bgRect" presStyleLbl="bgShp" presStyleIdx="0" presStyleCnt="2" custScaleY="65320" custLinFactNeighborX="195" custLinFactNeighborY="-22491"/>
      <dgm:spPr/>
    </dgm:pt>
    <dgm:pt modelId="{30FC7C50-136D-49F2-B8D5-21DBABF100C9}" type="pres">
      <dgm:prSet presAssocID="{E723690C-BF6C-48E2-96E1-79A5B78D0814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Video camera"/>
        </a:ext>
      </dgm:extLst>
    </dgm:pt>
    <dgm:pt modelId="{371B4FA4-E727-48D8-8C47-7633192B120A}" type="pres">
      <dgm:prSet presAssocID="{E723690C-BF6C-48E2-96E1-79A5B78D0814}" presName="spaceRect" presStyleCnt="0"/>
      <dgm:spPr/>
    </dgm:pt>
    <dgm:pt modelId="{6EFAF8BE-AE03-4D86-A68A-7F5CCBBB83DD}" type="pres">
      <dgm:prSet presAssocID="{E723690C-BF6C-48E2-96E1-79A5B78D0814}" presName="parTx" presStyleLbl="revTx" presStyleIdx="0" presStyleCnt="2">
        <dgm:presLayoutVars>
          <dgm:chMax val="0"/>
          <dgm:chPref val="0"/>
        </dgm:presLayoutVars>
      </dgm:prSet>
      <dgm:spPr/>
    </dgm:pt>
    <dgm:pt modelId="{54FCBDFD-A939-4FBB-932A-BA77511A77BA}" type="pres">
      <dgm:prSet presAssocID="{169D584D-9E9E-4127-9B89-39B9D8F4F9C4}" presName="sibTrans" presStyleCnt="0"/>
      <dgm:spPr/>
    </dgm:pt>
    <dgm:pt modelId="{843113A0-D6E3-4ED4-B48F-7B37D6BDB9B8}" type="pres">
      <dgm:prSet presAssocID="{64F18ACD-0FBF-4A0C-994A-680AE0A30013}" presName="compNode" presStyleCnt="0"/>
      <dgm:spPr/>
    </dgm:pt>
    <dgm:pt modelId="{BCC1E2C8-3852-4B32-B51E-06E81ECFD2C8}" type="pres">
      <dgm:prSet presAssocID="{64F18ACD-0FBF-4A0C-994A-680AE0A30013}" presName="bgRect" presStyleLbl="bgShp" presStyleIdx="1" presStyleCnt="2" custLinFactNeighborX="974" custLinFactNeighborY="10928"/>
      <dgm:spPr/>
    </dgm:pt>
    <dgm:pt modelId="{B401328F-E427-4853-80CE-CC71031B9B7D}" type="pres">
      <dgm:prSet presAssocID="{64F18ACD-0FBF-4A0C-994A-680AE0A30013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asInPod"/>
        </a:ext>
      </dgm:extLst>
    </dgm:pt>
    <dgm:pt modelId="{6C6F9115-38F5-4DEF-8764-56D69F1B4170}" type="pres">
      <dgm:prSet presAssocID="{64F18ACD-0FBF-4A0C-994A-680AE0A30013}" presName="spaceRect" presStyleCnt="0"/>
      <dgm:spPr/>
    </dgm:pt>
    <dgm:pt modelId="{51CEE05D-35BC-472F-9D80-161F38AABC75}" type="pres">
      <dgm:prSet presAssocID="{64F18ACD-0FBF-4A0C-994A-680AE0A30013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E18E291D-4BC5-44A2-860F-A2833C9E82A4}" type="presOf" srcId="{72B2211D-8CB1-4C6B-B303-952B1649EB4C}" destId="{CA0B5AE8-1A2E-495A-8CCA-73DAF3DEF2D8}" srcOrd="0" destOrd="0" presId="urn:microsoft.com/office/officeart/2018/2/layout/IconVerticalSolidList"/>
    <dgm:cxn modelId="{00C9E649-9193-4F8A-B34D-F99E1835B357}" type="presOf" srcId="{64F18ACD-0FBF-4A0C-994A-680AE0A30013}" destId="{51CEE05D-35BC-472F-9D80-161F38AABC75}" srcOrd="0" destOrd="0" presId="urn:microsoft.com/office/officeart/2018/2/layout/IconVerticalSolidList"/>
    <dgm:cxn modelId="{EA139D7B-CC2E-40BF-9BCD-5235062C6A66}" type="presOf" srcId="{E723690C-BF6C-48E2-96E1-79A5B78D0814}" destId="{6EFAF8BE-AE03-4D86-A68A-7F5CCBBB83DD}" srcOrd="0" destOrd="0" presId="urn:microsoft.com/office/officeart/2018/2/layout/IconVerticalSolidList"/>
    <dgm:cxn modelId="{FB9A14B2-FD99-4A43-A565-00B44F49C05A}" srcId="{72B2211D-8CB1-4C6B-B303-952B1649EB4C}" destId="{64F18ACD-0FBF-4A0C-994A-680AE0A30013}" srcOrd="1" destOrd="0" parTransId="{C9B91917-4173-494A-8690-36F4AF1FC9A9}" sibTransId="{AB4AD66A-B78A-4B40-A22E-455F0B3FCCF3}"/>
    <dgm:cxn modelId="{76CAFDE0-7357-4393-9605-16C06CB22D41}" srcId="{72B2211D-8CB1-4C6B-B303-952B1649EB4C}" destId="{E723690C-BF6C-48E2-96E1-79A5B78D0814}" srcOrd="0" destOrd="0" parTransId="{F9B0027E-9314-4882-815E-1725A67EA0B0}" sibTransId="{169D584D-9E9E-4127-9B89-39B9D8F4F9C4}"/>
    <dgm:cxn modelId="{6889A180-0F91-4FE8-8A9C-25D46CAD6025}" type="presParOf" srcId="{CA0B5AE8-1A2E-495A-8CCA-73DAF3DEF2D8}" destId="{6E395F64-B618-4D4D-83FE-A46B6706DA34}" srcOrd="0" destOrd="0" presId="urn:microsoft.com/office/officeart/2018/2/layout/IconVerticalSolidList"/>
    <dgm:cxn modelId="{0CED199B-536E-4941-A525-260EDAC878FA}" type="presParOf" srcId="{6E395F64-B618-4D4D-83FE-A46B6706DA34}" destId="{82FAD19A-4369-49CF-982C-D89EBC3E731E}" srcOrd="0" destOrd="0" presId="urn:microsoft.com/office/officeart/2018/2/layout/IconVerticalSolidList"/>
    <dgm:cxn modelId="{F3F52C04-D0A1-45CB-977B-6F518F30535F}" type="presParOf" srcId="{6E395F64-B618-4D4D-83FE-A46B6706DA34}" destId="{30FC7C50-136D-49F2-B8D5-21DBABF100C9}" srcOrd="1" destOrd="0" presId="urn:microsoft.com/office/officeart/2018/2/layout/IconVerticalSolidList"/>
    <dgm:cxn modelId="{6F7F2DF9-6FEA-4C16-9A82-759FE6D0216A}" type="presParOf" srcId="{6E395F64-B618-4D4D-83FE-A46B6706DA34}" destId="{371B4FA4-E727-48D8-8C47-7633192B120A}" srcOrd="2" destOrd="0" presId="urn:microsoft.com/office/officeart/2018/2/layout/IconVerticalSolidList"/>
    <dgm:cxn modelId="{53C9EA92-9AAD-449C-A1EA-F0A12BCB92A6}" type="presParOf" srcId="{6E395F64-B618-4D4D-83FE-A46B6706DA34}" destId="{6EFAF8BE-AE03-4D86-A68A-7F5CCBBB83DD}" srcOrd="3" destOrd="0" presId="urn:microsoft.com/office/officeart/2018/2/layout/IconVerticalSolidList"/>
    <dgm:cxn modelId="{BB132B5E-3304-4114-A8A1-E05F737F5774}" type="presParOf" srcId="{CA0B5AE8-1A2E-495A-8CCA-73DAF3DEF2D8}" destId="{54FCBDFD-A939-4FBB-932A-BA77511A77BA}" srcOrd="1" destOrd="0" presId="urn:microsoft.com/office/officeart/2018/2/layout/IconVerticalSolidList"/>
    <dgm:cxn modelId="{8D303F3F-862B-4799-A333-1F708779A3C3}" type="presParOf" srcId="{CA0B5AE8-1A2E-495A-8CCA-73DAF3DEF2D8}" destId="{843113A0-D6E3-4ED4-B48F-7B37D6BDB9B8}" srcOrd="2" destOrd="0" presId="urn:microsoft.com/office/officeart/2018/2/layout/IconVerticalSolidList"/>
    <dgm:cxn modelId="{715CB7B4-15D9-4857-984A-3C8F7BED1D72}" type="presParOf" srcId="{843113A0-D6E3-4ED4-B48F-7B37D6BDB9B8}" destId="{BCC1E2C8-3852-4B32-B51E-06E81ECFD2C8}" srcOrd="0" destOrd="0" presId="urn:microsoft.com/office/officeart/2018/2/layout/IconVerticalSolidList"/>
    <dgm:cxn modelId="{C16F1BD3-6E80-43D6-9A89-170023F93517}" type="presParOf" srcId="{843113A0-D6E3-4ED4-B48F-7B37D6BDB9B8}" destId="{B401328F-E427-4853-80CE-CC71031B9B7D}" srcOrd="1" destOrd="0" presId="urn:microsoft.com/office/officeart/2018/2/layout/IconVerticalSolidList"/>
    <dgm:cxn modelId="{2CFF9CFD-9E47-4976-A824-B96AFD77DC99}" type="presParOf" srcId="{843113A0-D6E3-4ED4-B48F-7B37D6BDB9B8}" destId="{6C6F9115-38F5-4DEF-8764-56D69F1B4170}" srcOrd="2" destOrd="0" presId="urn:microsoft.com/office/officeart/2018/2/layout/IconVerticalSolidList"/>
    <dgm:cxn modelId="{8B8592C7-6E44-4EE0-9E9C-5F0EF27BE8FB}" type="presParOf" srcId="{843113A0-D6E3-4ED4-B48F-7B37D6BDB9B8}" destId="{51CEE05D-35BC-472F-9D80-161F38AABC7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2B2211D-8CB1-4C6B-B303-952B1649EB4C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23690C-BF6C-48E2-96E1-79A5B78D0814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dirty="0"/>
            <a:t>How to Broadcast Videos</a:t>
          </a:r>
        </a:p>
      </dgm:t>
    </dgm:pt>
    <dgm:pt modelId="{F9B0027E-9314-4882-815E-1725A67EA0B0}" type="parTrans" cxnId="{76CAFDE0-7357-4393-9605-16C06CB22D41}">
      <dgm:prSet/>
      <dgm:spPr/>
      <dgm:t>
        <a:bodyPr/>
        <a:lstStyle/>
        <a:p>
          <a:endParaRPr lang="en-US"/>
        </a:p>
      </dgm:t>
    </dgm:pt>
    <dgm:pt modelId="{169D584D-9E9E-4127-9B89-39B9D8F4F9C4}" type="sibTrans" cxnId="{76CAFDE0-7357-4393-9605-16C06CB22D41}">
      <dgm:prSet/>
      <dgm:spPr/>
      <dgm:t>
        <a:bodyPr/>
        <a:lstStyle/>
        <a:p>
          <a:endParaRPr lang="en-US"/>
        </a:p>
      </dgm:t>
    </dgm:pt>
    <dgm:pt modelId="{64F18ACD-0FBF-4A0C-994A-680AE0A30013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dirty="0"/>
            <a:t>B. Controls:</a:t>
          </a:r>
        </a:p>
        <a:p>
          <a:pPr>
            <a:lnSpc>
              <a:spcPct val="100000"/>
            </a:lnSpc>
            <a:defRPr cap="all"/>
          </a:pPr>
          <a:endParaRPr lang="en-US" b="1" dirty="0"/>
        </a:p>
        <a:p>
          <a:pPr>
            <a:lnSpc>
              <a:spcPct val="100000"/>
            </a:lnSpc>
            <a:defRPr cap="all"/>
          </a:pPr>
          <a:r>
            <a:rPr lang="en-US" b="1" dirty="0"/>
            <a:t>Start Streaming</a:t>
          </a:r>
        </a:p>
        <a:p>
          <a:pPr>
            <a:lnSpc>
              <a:spcPct val="100000"/>
            </a:lnSpc>
            <a:defRPr cap="all"/>
          </a:pPr>
          <a:endParaRPr lang="en-US" b="1" dirty="0"/>
        </a:p>
        <a:p>
          <a:pPr>
            <a:lnSpc>
              <a:spcPct val="100000"/>
            </a:lnSpc>
            <a:defRPr cap="all"/>
          </a:pPr>
          <a:r>
            <a:rPr lang="en-US" b="1" dirty="0"/>
            <a:t>Start Recording</a:t>
          </a:r>
        </a:p>
        <a:p>
          <a:pPr>
            <a:lnSpc>
              <a:spcPct val="100000"/>
            </a:lnSpc>
            <a:defRPr cap="all"/>
          </a:pPr>
          <a:endParaRPr lang="en-US" b="1" dirty="0"/>
        </a:p>
        <a:p>
          <a:pPr>
            <a:lnSpc>
              <a:spcPct val="100000"/>
            </a:lnSpc>
            <a:defRPr cap="all"/>
          </a:pPr>
          <a:r>
            <a:rPr lang="en-US" b="1" dirty="0"/>
            <a:t>Virtual Camera</a:t>
          </a:r>
        </a:p>
        <a:p>
          <a:pPr>
            <a:lnSpc>
              <a:spcPct val="100000"/>
            </a:lnSpc>
            <a:defRPr cap="all"/>
          </a:pPr>
          <a:endParaRPr lang="en-US" b="1" dirty="0"/>
        </a:p>
        <a:p>
          <a:pPr>
            <a:lnSpc>
              <a:spcPct val="100000"/>
            </a:lnSpc>
            <a:defRPr cap="all"/>
          </a:pPr>
          <a:r>
            <a:rPr lang="en-US" b="1" dirty="0"/>
            <a:t>Studio Mode</a:t>
          </a:r>
        </a:p>
        <a:p>
          <a:pPr>
            <a:lnSpc>
              <a:spcPct val="100000"/>
            </a:lnSpc>
            <a:defRPr cap="all"/>
          </a:pPr>
          <a:endParaRPr lang="en-US" b="1" dirty="0"/>
        </a:p>
        <a:p>
          <a:pPr>
            <a:lnSpc>
              <a:spcPct val="100000"/>
            </a:lnSpc>
            <a:defRPr cap="all"/>
          </a:pPr>
          <a:r>
            <a:rPr lang="en-US" b="1" dirty="0"/>
            <a:t>Settings</a:t>
          </a:r>
        </a:p>
        <a:p>
          <a:pPr>
            <a:lnSpc>
              <a:spcPct val="100000"/>
            </a:lnSpc>
            <a:defRPr cap="all"/>
          </a:pPr>
          <a:r>
            <a:rPr lang="en-US" dirty="0"/>
            <a:t>   </a:t>
          </a:r>
        </a:p>
      </dgm:t>
    </dgm:pt>
    <dgm:pt modelId="{C9B91917-4173-494A-8690-36F4AF1FC9A9}" type="parTrans" cxnId="{FB9A14B2-FD99-4A43-A565-00B44F49C05A}">
      <dgm:prSet/>
      <dgm:spPr/>
      <dgm:t>
        <a:bodyPr/>
        <a:lstStyle/>
        <a:p>
          <a:endParaRPr lang="en-US"/>
        </a:p>
      </dgm:t>
    </dgm:pt>
    <dgm:pt modelId="{AB4AD66A-B78A-4B40-A22E-455F0B3FCCF3}" type="sibTrans" cxnId="{FB9A14B2-FD99-4A43-A565-00B44F49C05A}">
      <dgm:prSet/>
      <dgm:spPr/>
      <dgm:t>
        <a:bodyPr/>
        <a:lstStyle/>
        <a:p>
          <a:endParaRPr lang="en-US"/>
        </a:p>
      </dgm:t>
    </dgm:pt>
    <dgm:pt modelId="{0A0D533F-9D44-4385-B85F-8AF1D9FDFDFF}" type="pres">
      <dgm:prSet presAssocID="{72B2211D-8CB1-4C6B-B303-952B1649EB4C}" presName="root" presStyleCnt="0">
        <dgm:presLayoutVars>
          <dgm:dir/>
          <dgm:resizeHandles val="exact"/>
        </dgm:presLayoutVars>
      </dgm:prSet>
      <dgm:spPr/>
    </dgm:pt>
    <dgm:pt modelId="{53814B09-BB0E-42AC-83C6-9EB4210194C7}" type="pres">
      <dgm:prSet presAssocID="{E723690C-BF6C-48E2-96E1-79A5B78D0814}" presName="compNode" presStyleCnt="0"/>
      <dgm:spPr/>
    </dgm:pt>
    <dgm:pt modelId="{74592CC6-BDBB-44D8-A178-065A57C2821B}" type="pres">
      <dgm:prSet presAssocID="{E723690C-BF6C-48E2-96E1-79A5B78D0814}" presName="iconBgRect" presStyleLbl="bgShp" presStyleIdx="0" presStyleCnt="2"/>
      <dgm:spPr/>
    </dgm:pt>
    <dgm:pt modelId="{3DAEF7C0-8F8F-4393-8927-12844C1E2B34}" type="pres">
      <dgm:prSet presAssocID="{E723690C-BF6C-48E2-96E1-79A5B78D0814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Video camera"/>
        </a:ext>
      </dgm:extLst>
    </dgm:pt>
    <dgm:pt modelId="{9B381725-B680-4583-A915-6A22C9550739}" type="pres">
      <dgm:prSet presAssocID="{E723690C-BF6C-48E2-96E1-79A5B78D0814}" presName="spaceRect" presStyleCnt="0"/>
      <dgm:spPr/>
    </dgm:pt>
    <dgm:pt modelId="{ED0F0174-E86A-4F96-BA64-C00957F3D58A}" type="pres">
      <dgm:prSet presAssocID="{E723690C-BF6C-48E2-96E1-79A5B78D0814}" presName="textRect" presStyleLbl="revTx" presStyleIdx="0" presStyleCnt="2" custScaleY="173702" custLinFactY="-131555" custLinFactNeighborX="2511" custLinFactNeighborY="-200000">
        <dgm:presLayoutVars>
          <dgm:chMax val="1"/>
          <dgm:chPref val="1"/>
        </dgm:presLayoutVars>
      </dgm:prSet>
      <dgm:spPr/>
    </dgm:pt>
    <dgm:pt modelId="{7BC7E3CF-3CFE-4A0A-8A5E-924B7EA5D8DE}" type="pres">
      <dgm:prSet presAssocID="{169D584D-9E9E-4127-9B89-39B9D8F4F9C4}" presName="sibTrans" presStyleCnt="0"/>
      <dgm:spPr/>
    </dgm:pt>
    <dgm:pt modelId="{8D4A590A-498B-47F8-9E84-B2DC39BB818B}" type="pres">
      <dgm:prSet presAssocID="{64F18ACD-0FBF-4A0C-994A-680AE0A30013}" presName="compNode" presStyleCnt="0"/>
      <dgm:spPr/>
    </dgm:pt>
    <dgm:pt modelId="{199DDE64-B32A-4B4D-A0F8-F3442CC5B6A5}" type="pres">
      <dgm:prSet presAssocID="{64F18ACD-0FBF-4A0C-994A-680AE0A30013}" presName="iconBgRect" presStyleLbl="bgShp" presStyleIdx="1" presStyleCnt="2" custScaleY="131727" custLinFactX="-100000" custLinFactY="100000" custLinFactNeighborX="-127291" custLinFactNeighborY="109598"/>
      <dgm:spPr/>
    </dgm:pt>
    <dgm:pt modelId="{C6206D81-E4EF-4377-8437-4718EE020166}" type="pres">
      <dgm:prSet presAssocID="{64F18ACD-0FBF-4A0C-994A-680AE0A30013}" presName="iconRect" presStyleLbl="node1" presStyleIdx="1" presStyleCnt="2" custLinFactX="-200000" custLinFactY="163149" custLinFactNeighborX="-200308" custLinFactNeighborY="200000"/>
      <dgm:spPr/>
    </dgm:pt>
    <dgm:pt modelId="{C831430E-B357-4DC3-8EDC-0C1546304893}" type="pres">
      <dgm:prSet presAssocID="{64F18ACD-0FBF-4A0C-994A-680AE0A30013}" presName="spaceRect" presStyleCnt="0"/>
      <dgm:spPr/>
    </dgm:pt>
    <dgm:pt modelId="{EEA5E05C-FEE1-4036-8F04-528550381C7D}" type="pres">
      <dgm:prSet presAssocID="{64F18ACD-0FBF-4A0C-994A-680AE0A30013}" presName="textRect" presStyleLbl="revTx" presStyleIdx="1" presStyleCnt="2" custScaleX="255881" custScaleY="712561" custLinFactNeighborX="-887" custLinFactNeighborY="45425">
        <dgm:presLayoutVars>
          <dgm:chMax val="1"/>
          <dgm:chPref val="1"/>
        </dgm:presLayoutVars>
      </dgm:prSet>
      <dgm:spPr/>
    </dgm:pt>
  </dgm:ptLst>
  <dgm:cxnLst>
    <dgm:cxn modelId="{CD081B2A-7456-4B2A-98B6-CCC18C75E78F}" type="presOf" srcId="{72B2211D-8CB1-4C6B-B303-952B1649EB4C}" destId="{0A0D533F-9D44-4385-B85F-8AF1D9FDFDFF}" srcOrd="0" destOrd="0" presId="urn:microsoft.com/office/officeart/2018/5/layout/IconCircleLabelList"/>
    <dgm:cxn modelId="{8F532447-7057-48F5-90C2-57BFD38620DB}" type="presOf" srcId="{64F18ACD-0FBF-4A0C-994A-680AE0A30013}" destId="{EEA5E05C-FEE1-4036-8F04-528550381C7D}" srcOrd="0" destOrd="0" presId="urn:microsoft.com/office/officeart/2018/5/layout/IconCircleLabelList"/>
    <dgm:cxn modelId="{FB9A14B2-FD99-4A43-A565-00B44F49C05A}" srcId="{72B2211D-8CB1-4C6B-B303-952B1649EB4C}" destId="{64F18ACD-0FBF-4A0C-994A-680AE0A30013}" srcOrd="1" destOrd="0" parTransId="{C9B91917-4173-494A-8690-36F4AF1FC9A9}" sibTransId="{AB4AD66A-B78A-4B40-A22E-455F0B3FCCF3}"/>
    <dgm:cxn modelId="{4A48B5BD-C39B-4224-939B-39FEAA892BD3}" type="presOf" srcId="{E723690C-BF6C-48E2-96E1-79A5B78D0814}" destId="{ED0F0174-E86A-4F96-BA64-C00957F3D58A}" srcOrd="0" destOrd="0" presId="urn:microsoft.com/office/officeart/2018/5/layout/IconCircleLabelList"/>
    <dgm:cxn modelId="{76CAFDE0-7357-4393-9605-16C06CB22D41}" srcId="{72B2211D-8CB1-4C6B-B303-952B1649EB4C}" destId="{E723690C-BF6C-48E2-96E1-79A5B78D0814}" srcOrd="0" destOrd="0" parTransId="{F9B0027E-9314-4882-815E-1725A67EA0B0}" sibTransId="{169D584D-9E9E-4127-9B89-39B9D8F4F9C4}"/>
    <dgm:cxn modelId="{3AE72E6F-5F3A-463C-9D08-50B3C164DFD5}" type="presParOf" srcId="{0A0D533F-9D44-4385-B85F-8AF1D9FDFDFF}" destId="{53814B09-BB0E-42AC-83C6-9EB4210194C7}" srcOrd="0" destOrd="0" presId="urn:microsoft.com/office/officeart/2018/5/layout/IconCircleLabelList"/>
    <dgm:cxn modelId="{C73E0DFB-6162-48D4-8A04-EB3E53240112}" type="presParOf" srcId="{53814B09-BB0E-42AC-83C6-9EB4210194C7}" destId="{74592CC6-BDBB-44D8-A178-065A57C2821B}" srcOrd="0" destOrd="0" presId="urn:microsoft.com/office/officeart/2018/5/layout/IconCircleLabelList"/>
    <dgm:cxn modelId="{7FE72BE0-CCE1-48C5-A992-A3114520C657}" type="presParOf" srcId="{53814B09-BB0E-42AC-83C6-9EB4210194C7}" destId="{3DAEF7C0-8F8F-4393-8927-12844C1E2B34}" srcOrd="1" destOrd="0" presId="urn:microsoft.com/office/officeart/2018/5/layout/IconCircleLabelList"/>
    <dgm:cxn modelId="{FD9FC25F-EBC8-4602-B79F-EABAEAAE4F42}" type="presParOf" srcId="{53814B09-BB0E-42AC-83C6-9EB4210194C7}" destId="{9B381725-B680-4583-A915-6A22C9550739}" srcOrd="2" destOrd="0" presId="urn:microsoft.com/office/officeart/2018/5/layout/IconCircleLabelList"/>
    <dgm:cxn modelId="{D76C971D-29CD-46DD-A4B0-739F0682A611}" type="presParOf" srcId="{53814B09-BB0E-42AC-83C6-9EB4210194C7}" destId="{ED0F0174-E86A-4F96-BA64-C00957F3D58A}" srcOrd="3" destOrd="0" presId="urn:microsoft.com/office/officeart/2018/5/layout/IconCircleLabelList"/>
    <dgm:cxn modelId="{BE6E7D1D-4271-4A2A-B522-B6340E0D1CEE}" type="presParOf" srcId="{0A0D533F-9D44-4385-B85F-8AF1D9FDFDFF}" destId="{7BC7E3CF-3CFE-4A0A-8A5E-924B7EA5D8DE}" srcOrd="1" destOrd="0" presId="urn:microsoft.com/office/officeart/2018/5/layout/IconCircleLabelList"/>
    <dgm:cxn modelId="{3C27D0DB-0703-46AB-BB8F-9C86F05E2779}" type="presParOf" srcId="{0A0D533F-9D44-4385-B85F-8AF1D9FDFDFF}" destId="{8D4A590A-498B-47F8-9E84-B2DC39BB818B}" srcOrd="2" destOrd="0" presId="urn:microsoft.com/office/officeart/2018/5/layout/IconCircleLabelList"/>
    <dgm:cxn modelId="{F9A8DF57-254D-47C3-A802-E0E10DFA712B}" type="presParOf" srcId="{8D4A590A-498B-47F8-9E84-B2DC39BB818B}" destId="{199DDE64-B32A-4B4D-A0F8-F3442CC5B6A5}" srcOrd="0" destOrd="0" presId="urn:microsoft.com/office/officeart/2018/5/layout/IconCircleLabelList"/>
    <dgm:cxn modelId="{A108BE64-3283-4895-A52C-E3C277175B94}" type="presParOf" srcId="{8D4A590A-498B-47F8-9E84-B2DC39BB818B}" destId="{C6206D81-E4EF-4377-8437-4718EE020166}" srcOrd="1" destOrd="0" presId="urn:microsoft.com/office/officeart/2018/5/layout/IconCircleLabelList"/>
    <dgm:cxn modelId="{84A3C386-7F8E-434F-BCE3-2E4055AC2862}" type="presParOf" srcId="{8D4A590A-498B-47F8-9E84-B2DC39BB818B}" destId="{C831430E-B357-4DC3-8EDC-0C1546304893}" srcOrd="2" destOrd="0" presId="urn:microsoft.com/office/officeart/2018/5/layout/IconCircleLabelList"/>
    <dgm:cxn modelId="{95198247-279D-47F8-9778-4CB68635FA99}" type="presParOf" srcId="{8D4A590A-498B-47F8-9E84-B2DC39BB818B}" destId="{EEA5E05C-FEE1-4036-8F04-528550381C7D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2B2211D-8CB1-4C6B-B303-952B1649EB4C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23690C-BF6C-48E2-96E1-79A5B78D081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How to Broadcast Videos</a:t>
          </a:r>
        </a:p>
      </dgm:t>
    </dgm:pt>
    <dgm:pt modelId="{F9B0027E-9314-4882-815E-1725A67EA0B0}" type="parTrans" cxnId="{76CAFDE0-7357-4393-9605-16C06CB22D41}">
      <dgm:prSet/>
      <dgm:spPr/>
      <dgm:t>
        <a:bodyPr/>
        <a:lstStyle/>
        <a:p>
          <a:endParaRPr lang="en-US"/>
        </a:p>
      </dgm:t>
    </dgm:pt>
    <dgm:pt modelId="{169D584D-9E9E-4127-9B89-39B9D8F4F9C4}" type="sibTrans" cxnId="{76CAFDE0-7357-4393-9605-16C06CB22D41}">
      <dgm:prSet/>
      <dgm:spPr/>
      <dgm:t>
        <a:bodyPr/>
        <a:lstStyle/>
        <a:p>
          <a:endParaRPr lang="en-US"/>
        </a:p>
      </dgm:t>
    </dgm:pt>
    <dgm:pt modelId="{64F18ACD-0FBF-4A0C-994A-680AE0A30013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200" b="1" dirty="0"/>
            <a:t> </a:t>
          </a:r>
          <a:r>
            <a:rPr lang="en-US" sz="1800" b="1" dirty="0"/>
            <a:t>Controls:</a:t>
          </a:r>
        </a:p>
        <a:p>
          <a:pPr algn="ctr">
            <a:lnSpc>
              <a:spcPct val="100000"/>
            </a:lnSpc>
          </a:pPr>
          <a:endParaRPr lang="en-US" sz="1800" b="1" dirty="0"/>
        </a:p>
        <a:p>
          <a:pPr algn="ctr">
            <a:lnSpc>
              <a:spcPct val="100000"/>
            </a:lnSpc>
          </a:pPr>
          <a:endParaRPr lang="en-US" sz="1800" b="1" dirty="0"/>
        </a:p>
        <a:p>
          <a:pPr algn="ctr">
            <a:lnSpc>
              <a:spcPct val="100000"/>
            </a:lnSpc>
          </a:pPr>
          <a:r>
            <a:rPr lang="en-US" sz="1800" b="1" dirty="0"/>
            <a:t>Start Recording</a:t>
          </a:r>
        </a:p>
        <a:p>
          <a:pPr algn="l">
            <a:lnSpc>
              <a:spcPct val="100000"/>
            </a:lnSpc>
          </a:pPr>
          <a:endParaRPr lang="en-US" sz="1200" b="1" dirty="0"/>
        </a:p>
        <a:p>
          <a:pPr algn="l">
            <a:lnSpc>
              <a:spcPct val="100000"/>
            </a:lnSpc>
          </a:pPr>
          <a:r>
            <a:rPr lang="en-US" sz="1400" b="1" dirty="0"/>
            <a:t>Click the Start the recording button will began recording in computer file found in computer videos. </a:t>
          </a:r>
        </a:p>
        <a:p>
          <a:pPr algn="l">
            <a:lnSpc>
              <a:spcPct val="100000"/>
            </a:lnSpc>
          </a:pPr>
          <a:r>
            <a:rPr lang="en-US" sz="1400" b="1" dirty="0"/>
            <a:t>Click stop recording to allow recording of computer file to stop   </a:t>
          </a:r>
        </a:p>
      </dgm:t>
    </dgm:pt>
    <dgm:pt modelId="{C9B91917-4173-494A-8690-36F4AF1FC9A9}" type="parTrans" cxnId="{FB9A14B2-FD99-4A43-A565-00B44F49C05A}">
      <dgm:prSet/>
      <dgm:spPr/>
      <dgm:t>
        <a:bodyPr/>
        <a:lstStyle/>
        <a:p>
          <a:endParaRPr lang="en-US"/>
        </a:p>
      </dgm:t>
    </dgm:pt>
    <dgm:pt modelId="{AB4AD66A-B78A-4B40-A22E-455F0B3FCCF3}" type="sibTrans" cxnId="{FB9A14B2-FD99-4A43-A565-00B44F49C05A}">
      <dgm:prSet/>
      <dgm:spPr/>
      <dgm:t>
        <a:bodyPr/>
        <a:lstStyle/>
        <a:p>
          <a:endParaRPr lang="en-US"/>
        </a:p>
      </dgm:t>
    </dgm:pt>
    <dgm:pt modelId="{EB790EBA-EDA3-4239-BB72-DDD40F855AA9}" type="pres">
      <dgm:prSet presAssocID="{72B2211D-8CB1-4C6B-B303-952B1649EB4C}" presName="root" presStyleCnt="0">
        <dgm:presLayoutVars>
          <dgm:dir/>
          <dgm:resizeHandles val="exact"/>
        </dgm:presLayoutVars>
      </dgm:prSet>
      <dgm:spPr/>
    </dgm:pt>
    <dgm:pt modelId="{386453A4-DE5C-42AF-8D46-F1E6CB947D3D}" type="pres">
      <dgm:prSet presAssocID="{E723690C-BF6C-48E2-96E1-79A5B78D0814}" presName="compNode" presStyleCnt="0"/>
      <dgm:spPr/>
    </dgm:pt>
    <dgm:pt modelId="{6AFE89B1-3690-47D1-8548-8E5C92D90E9C}" type="pres">
      <dgm:prSet presAssocID="{E723690C-BF6C-48E2-96E1-79A5B78D0814}" presName="iconRect" presStyleLbl="node1" presStyleIdx="0" presStyleCnt="2" custLinFactX="-100000" custLinFactNeighborX="-106531" custLinFactNeighborY="929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Video camera"/>
        </a:ext>
      </dgm:extLst>
    </dgm:pt>
    <dgm:pt modelId="{008982DE-C253-43FD-B5E0-7D9D5902BBF8}" type="pres">
      <dgm:prSet presAssocID="{E723690C-BF6C-48E2-96E1-79A5B78D0814}" presName="spaceRect" presStyleCnt="0"/>
      <dgm:spPr/>
    </dgm:pt>
    <dgm:pt modelId="{D1320DD0-90F1-44E8-BEC7-3E4845A62B55}" type="pres">
      <dgm:prSet presAssocID="{E723690C-BF6C-48E2-96E1-79A5B78D0814}" presName="textRect" presStyleLbl="revTx" presStyleIdx="0" presStyleCnt="2" custScaleX="102149" custScaleY="148388" custLinFactNeighborX="-68609" custLinFactNeighborY="5818">
        <dgm:presLayoutVars>
          <dgm:chMax val="1"/>
          <dgm:chPref val="1"/>
        </dgm:presLayoutVars>
      </dgm:prSet>
      <dgm:spPr/>
    </dgm:pt>
    <dgm:pt modelId="{5AB4028E-02BB-43E5-81A8-5D51B480BBCE}" type="pres">
      <dgm:prSet presAssocID="{169D584D-9E9E-4127-9B89-39B9D8F4F9C4}" presName="sibTrans" presStyleCnt="0"/>
      <dgm:spPr/>
    </dgm:pt>
    <dgm:pt modelId="{296259EC-F907-4593-8F87-5D14E19A9361}" type="pres">
      <dgm:prSet presAssocID="{64F18ACD-0FBF-4A0C-994A-680AE0A30013}" presName="compNode" presStyleCnt="0"/>
      <dgm:spPr/>
    </dgm:pt>
    <dgm:pt modelId="{1B86D8A0-1C23-49DF-A713-DB971DB016EE}" type="pres">
      <dgm:prSet presAssocID="{64F18ACD-0FBF-4A0C-994A-680AE0A30013}" presName="iconRect" presStyleLbl="node1" presStyleIdx="1" presStyleCnt="2" custLinFactX="42098" custLinFactY="-100000" custLinFactNeighborX="100000" custLinFactNeighborY="-140841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E2816D55-E523-4966-AA53-BF90CF35FEDB}" type="pres">
      <dgm:prSet presAssocID="{64F18ACD-0FBF-4A0C-994A-680AE0A30013}" presName="spaceRect" presStyleCnt="0"/>
      <dgm:spPr/>
    </dgm:pt>
    <dgm:pt modelId="{D63F22C5-9EE5-49D8-AB8C-4CAE560FAB92}" type="pres">
      <dgm:prSet presAssocID="{64F18ACD-0FBF-4A0C-994A-680AE0A30013}" presName="textRect" presStyleLbl="revTx" presStyleIdx="1" presStyleCnt="2" custScaleX="205047" custScaleY="211617" custLinFactY="-100000" custLinFactNeighborX="47517" custLinFactNeighborY="-118265">
        <dgm:presLayoutVars>
          <dgm:chMax val="1"/>
          <dgm:chPref val="1"/>
        </dgm:presLayoutVars>
      </dgm:prSet>
      <dgm:spPr/>
    </dgm:pt>
  </dgm:ptLst>
  <dgm:cxnLst>
    <dgm:cxn modelId="{80EBD707-AED7-4C84-94C6-B6FEC9CE8CEA}" type="presOf" srcId="{72B2211D-8CB1-4C6B-B303-952B1649EB4C}" destId="{EB790EBA-EDA3-4239-BB72-DDD40F855AA9}" srcOrd="0" destOrd="0" presId="urn:microsoft.com/office/officeart/2018/2/layout/IconLabelList"/>
    <dgm:cxn modelId="{DF6E1941-856D-4C8D-B839-9C5F3C79A9B0}" type="presOf" srcId="{64F18ACD-0FBF-4A0C-994A-680AE0A30013}" destId="{D63F22C5-9EE5-49D8-AB8C-4CAE560FAB92}" srcOrd="0" destOrd="0" presId="urn:microsoft.com/office/officeart/2018/2/layout/IconLabelList"/>
    <dgm:cxn modelId="{FB9A14B2-FD99-4A43-A565-00B44F49C05A}" srcId="{72B2211D-8CB1-4C6B-B303-952B1649EB4C}" destId="{64F18ACD-0FBF-4A0C-994A-680AE0A30013}" srcOrd="1" destOrd="0" parTransId="{C9B91917-4173-494A-8690-36F4AF1FC9A9}" sibTransId="{AB4AD66A-B78A-4B40-A22E-455F0B3FCCF3}"/>
    <dgm:cxn modelId="{F1D4C6B5-2058-44E0-A347-8B29869984D0}" type="presOf" srcId="{E723690C-BF6C-48E2-96E1-79A5B78D0814}" destId="{D1320DD0-90F1-44E8-BEC7-3E4845A62B55}" srcOrd="0" destOrd="0" presId="urn:microsoft.com/office/officeart/2018/2/layout/IconLabelList"/>
    <dgm:cxn modelId="{76CAFDE0-7357-4393-9605-16C06CB22D41}" srcId="{72B2211D-8CB1-4C6B-B303-952B1649EB4C}" destId="{E723690C-BF6C-48E2-96E1-79A5B78D0814}" srcOrd="0" destOrd="0" parTransId="{F9B0027E-9314-4882-815E-1725A67EA0B0}" sibTransId="{169D584D-9E9E-4127-9B89-39B9D8F4F9C4}"/>
    <dgm:cxn modelId="{6EDB07B0-39EA-43EB-AF01-AA3DC657304E}" type="presParOf" srcId="{EB790EBA-EDA3-4239-BB72-DDD40F855AA9}" destId="{386453A4-DE5C-42AF-8D46-F1E6CB947D3D}" srcOrd="0" destOrd="0" presId="urn:microsoft.com/office/officeart/2018/2/layout/IconLabelList"/>
    <dgm:cxn modelId="{281A8AA9-26A4-4A65-9439-D64932A73366}" type="presParOf" srcId="{386453A4-DE5C-42AF-8D46-F1E6CB947D3D}" destId="{6AFE89B1-3690-47D1-8548-8E5C92D90E9C}" srcOrd="0" destOrd="0" presId="urn:microsoft.com/office/officeart/2018/2/layout/IconLabelList"/>
    <dgm:cxn modelId="{764CEE78-0DA8-4BD8-A700-1ED90FEB46D8}" type="presParOf" srcId="{386453A4-DE5C-42AF-8D46-F1E6CB947D3D}" destId="{008982DE-C253-43FD-B5E0-7D9D5902BBF8}" srcOrd="1" destOrd="0" presId="urn:microsoft.com/office/officeart/2018/2/layout/IconLabelList"/>
    <dgm:cxn modelId="{D67F7C92-9490-41D7-B73D-7007A0F254C5}" type="presParOf" srcId="{386453A4-DE5C-42AF-8D46-F1E6CB947D3D}" destId="{D1320DD0-90F1-44E8-BEC7-3E4845A62B55}" srcOrd="2" destOrd="0" presId="urn:microsoft.com/office/officeart/2018/2/layout/IconLabelList"/>
    <dgm:cxn modelId="{790A51C8-4B4F-4157-B826-2F8CB3D2B2D3}" type="presParOf" srcId="{EB790EBA-EDA3-4239-BB72-DDD40F855AA9}" destId="{5AB4028E-02BB-43E5-81A8-5D51B480BBCE}" srcOrd="1" destOrd="0" presId="urn:microsoft.com/office/officeart/2018/2/layout/IconLabelList"/>
    <dgm:cxn modelId="{46D84859-0111-4A0F-AC50-6D53613AC942}" type="presParOf" srcId="{EB790EBA-EDA3-4239-BB72-DDD40F855AA9}" destId="{296259EC-F907-4593-8F87-5D14E19A9361}" srcOrd="2" destOrd="0" presId="urn:microsoft.com/office/officeart/2018/2/layout/IconLabelList"/>
    <dgm:cxn modelId="{94F46209-5B7F-44D2-A8CE-5C39EE29410D}" type="presParOf" srcId="{296259EC-F907-4593-8F87-5D14E19A9361}" destId="{1B86D8A0-1C23-49DF-A713-DB971DB016EE}" srcOrd="0" destOrd="0" presId="urn:microsoft.com/office/officeart/2018/2/layout/IconLabelList"/>
    <dgm:cxn modelId="{F15A33B0-81D2-4B6B-919D-83CDBA25B7F8}" type="presParOf" srcId="{296259EC-F907-4593-8F87-5D14E19A9361}" destId="{E2816D55-E523-4966-AA53-BF90CF35FEDB}" srcOrd="1" destOrd="0" presId="urn:microsoft.com/office/officeart/2018/2/layout/IconLabelList"/>
    <dgm:cxn modelId="{AA6C26C2-177A-4EC8-91FB-4A092BF6787A}" type="presParOf" srcId="{296259EC-F907-4593-8F87-5D14E19A9361}" destId="{D63F22C5-9EE5-49D8-AB8C-4CAE560FAB9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2B2211D-8CB1-4C6B-B303-952B1649EB4C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23690C-BF6C-48E2-96E1-79A5B78D081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How to Broadcast Videos</a:t>
          </a:r>
        </a:p>
      </dgm:t>
    </dgm:pt>
    <dgm:pt modelId="{F9B0027E-9314-4882-815E-1725A67EA0B0}" type="parTrans" cxnId="{76CAFDE0-7357-4393-9605-16C06CB22D41}">
      <dgm:prSet/>
      <dgm:spPr/>
      <dgm:t>
        <a:bodyPr/>
        <a:lstStyle/>
        <a:p>
          <a:endParaRPr lang="en-US"/>
        </a:p>
      </dgm:t>
    </dgm:pt>
    <dgm:pt modelId="{169D584D-9E9E-4127-9B89-39B9D8F4F9C4}" type="sibTrans" cxnId="{76CAFDE0-7357-4393-9605-16C06CB22D41}">
      <dgm:prSet/>
      <dgm:spPr/>
      <dgm:t>
        <a:bodyPr/>
        <a:lstStyle/>
        <a:p>
          <a:endParaRPr lang="en-US"/>
        </a:p>
      </dgm:t>
    </dgm:pt>
    <dgm:pt modelId="{64F18ACD-0FBF-4A0C-994A-680AE0A30013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200" b="1" dirty="0"/>
            <a:t> </a:t>
          </a:r>
          <a:r>
            <a:rPr lang="en-US" sz="1800" b="1" dirty="0"/>
            <a:t>Controls:</a:t>
          </a:r>
        </a:p>
        <a:p>
          <a:pPr algn="ctr">
            <a:lnSpc>
              <a:spcPct val="100000"/>
            </a:lnSpc>
          </a:pPr>
          <a:endParaRPr lang="en-US" sz="1800" b="1" dirty="0"/>
        </a:p>
        <a:p>
          <a:pPr algn="ctr">
            <a:lnSpc>
              <a:spcPct val="100000"/>
            </a:lnSpc>
          </a:pPr>
          <a:endParaRPr lang="en-US" sz="1800" b="1" dirty="0"/>
        </a:p>
        <a:p>
          <a:pPr algn="ctr">
            <a:lnSpc>
              <a:spcPct val="100000"/>
            </a:lnSpc>
          </a:pPr>
          <a:r>
            <a:rPr lang="en-US" sz="1800" b="1" dirty="0"/>
            <a:t>Settings</a:t>
          </a:r>
        </a:p>
        <a:p>
          <a:pPr algn="l">
            <a:lnSpc>
              <a:spcPct val="100000"/>
            </a:lnSpc>
          </a:pPr>
          <a:endParaRPr lang="en-US" sz="1200" b="1" dirty="0"/>
        </a:p>
        <a:p>
          <a:pPr algn="l">
            <a:lnSpc>
              <a:spcPct val="100000"/>
            </a:lnSpc>
          </a:pPr>
          <a:r>
            <a:rPr lang="en-US" sz="1400" b="1" dirty="0"/>
            <a:t>Click the settings button   </a:t>
          </a:r>
        </a:p>
      </dgm:t>
    </dgm:pt>
    <dgm:pt modelId="{C9B91917-4173-494A-8690-36F4AF1FC9A9}" type="parTrans" cxnId="{FB9A14B2-FD99-4A43-A565-00B44F49C05A}">
      <dgm:prSet/>
      <dgm:spPr/>
      <dgm:t>
        <a:bodyPr/>
        <a:lstStyle/>
        <a:p>
          <a:endParaRPr lang="en-US"/>
        </a:p>
      </dgm:t>
    </dgm:pt>
    <dgm:pt modelId="{AB4AD66A-B78A-4B40-A22E-455F0B3FCCF3}" type="sibTrans" cxnId="{FB9A14B2-FD99-4A43-A565-00B44F49C05A}">
      <dgm:prSet/>
      <dgm:spPr/>
      <dgm:t>
        <a:bodyPr/>
        <a:lstStyle/>
        <a:p>
          <a:endParaRPr lang="en-US"/>
        </a:p>
      </dgm:t>
    </dgm:pt>
    <dgm:pt modelId="{EB790EBA-EDA3-4239-BB72-DDD40F855AA9}" type="pres">
      <dgm:prSet presAssocID="{72B2211D-8CB1-4C6B-B303-952B1649EB4C}" presName="root" presStyleCnt="0">
        <dgm:presLayoutVars>
          <dgm:dir/>
          <dgm:resizeHandles val="exact"/>
        </dgm:presLayoutVars>
      </dgm:prSet>
      <dgm:spPr/>
    </dgm:pt>
    <dgm:pt modelId="{386453A4-DE5C-42AF-8D46-F1E6CB947D3D}" type="pres">
      <dgm:prSet presAssocID="{E723690C-BF6C-48E2-96E1-79A5B78D0814}" presName="compNode" presStyleCnt="0"/>
      <dgm:spPr/>
    </dgm:pt>
    <dgm:pt modelId="{6AFE89B1-3690-47D1-8548-8E5C92D90E9C}" type="pres">
      <dgm:prSet presAssocID="{E723690C-BF6C-48E2-96E1-79A5B78D0814}" presName="iconRect" presStyleLbl="node1" presStyleIdx="0" presStyleCnt="2" custLinFactX="-100000" custLinFactNeighborX="-106531" custLinFactNeighborY="929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Video camera"/>
        </a:ext>
      </dgm:extLst>
    </dgm:pt>
    <dgm:pt modelId="{008982DE-C253-43FD-B5E0-7D9D5902BBF8}" type="pres">
      <dgm:prSet presAssocID="{E723690C-BF6C-48E2-96E1-79A5B78D0814}" presName="spaceRect" presStyleCnt="0"/>
      <dgm:spPr/>
    </dgm:pt>
    <dgm:pt modelId="{D1320DD0-90F1-44E8-BEC7-3E4845A62B55}" type="pres">
      <dgm:prSet presAssocID="{E723690C-BF6C-48E2-96E1-79A5B78D0814}" presName="textRect" presStyleLbl="revTx" presStyleIdx="0" presStyleCnt="2" custScaleX="102149" custScaleY="148388" custLinFactNeighborX="-68609" custLinFactNeighborY="5818">
        <dgm:presLayoutVars>
          <dgm:chMax val="1"/>
          <dgm:chPref val="1"/>
        </dgm:presLayoutVars>
      </dgm:prSet>
      <dgm:spPr/>
    </dgm:pt>
    <dgm:pt modelId="{5AB4028E-02BB-43E5-81A8-5D51B480BBCE}" type="pres">
      <dgm:prSet presAssocID="{169D584D-9E9E-4127-9B89-39B9D8F4F9C4}" presName="sibTrans" presStyleCnt="0"/>
      <dgm:spPr/>
    </dgm:pt>
    <dgm:pt modelId="{296259EC-F907-4593-8F87-5D14E19A9361}" type="pres">
      <dgm:prSet presAssocID="{64F18ACD-0FBF-4A0C-994A-680AE0A30013}" presName="compNode" presStyleCnt="0"/>
      <dgm:spPr/>
    </dgm:pt>
    <dgm:pt modelId="{1B86D8A0-1C23-49DF-A713-DB971DB016EE}" type="pres">
      <dgm:prSet presAssocID="{64F18ACD-0FBF-4A0C-994A-680AE0A30013}" presName="iconRect" presStyleLbl="node1" presStyleIdx="1" presStyleCnt="2" custLinFactX="42098" custLinFactY="-100000" custLinFactNeighborX="100000" custLinFactNeighborY="-140841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E2816D55-E523-4966-AA53-BF90CF35FEDB}" type="pres">
      <dgm:prSet presAssocID="{64F18ACD-0FBF-4A0C-994A-680AE0A30013}" presName="spaceRect" presStyleCnt="0"/>
      <dgm:spPr/>
    </dgm:pt>
    <dgm:pt modelId="{D63F22C5-9EE5-49D8-AB8C-4CAE560FAB92}" type="pres">
      <dgm:prSet presAssocID="{64F18ACD-0FBF-4A0C-994A-680AE0A30013}" presName="textRect" presStyleLbl="revTx" presStyleIdx="1" presStyleCnt="2" custScaleX="205047" custScaleY="211617" custLinFactY="-100000" custLinFactNeighborX="47517" custLinFactNeighborY="-118265">
        <dgm:presLayoutVars>
          <dgm:chMax val="1"/>
          <dgm:chPref val="1"/>
        </dgm:presLayoutVars>
      </dgm:prSet>
      <dgm:spPr/>
    </dgm:pt>
  </dgm:ptLst>
  <dgm:cxnLst>
    <dgm:cxn modelId="{80EBD707-AED7-4C84-94C6-B6FEC9CE8CEA}" type="presOf" srcId="{72B2211D-8CB1-4C6B-B303-952B1649EB4C}" destId="{EB790EBA-EDA3-4239-BB72-DDD40F855AA9}" srcOrd="0" destOrd="0" presId="urn:microsoft.com/office/officeart/2018/2/layout/IconLabelList"/>
    <dgm:cxn modelId="{DF6E1941-856D-4C8D-B839-9C5F3C79A9B0}" type="presOf" srcId="{64F18ACD-0FBF-4A0C-994A-680AE0A30013}" destId="{D63F22C5-9EE5-49D8-AB8C-4CAE560FAB92}" srcOrd="0" destOrd="0" presId="urn:microsoft.com/office/officeart/2018/2/layout/IconLabelList"/>
    <dgm:cxn modelId="{FB9A14B2-FD99-4A43-A565-00B44F49C05A}" srcId="{72B2211D-8CB1-4C6B-B303-952B1649EB4C}" destId="{64F18ACD-0FBF-4A0C-994A-680AE0A30013}" srcOrd="1" destOrd="0" parTransId="{C9B91917-4173-494A-8690-36F4AF1FC9A9}" sibTransId="{AB4AD66A-B78A-4B40-A22E-455F0B3FCCF3}"/>
    <dgm:cxn modelId="{F1D4C6B5-2058-44E0-A347-8B29869984D0}" type="presOf" srcId="{E723690C-BF6C-48E2-96E1-79A5B78D0814}" destId="{D1320DD0-90F1-44E8-BEC7-3E4845A62B55}" srcOrd="0" destOrd="0" presId="urn:microsoft.com/office/officeart/2018/2/layout/IconLabelList"/>
    <dgm:cxn modelId="{76CAFDE0-7357-4393-9605-16C06CB22D41}" srcId="{72B2211D-8CB1-4C6B-B303-952B1649EB4C}" destId="{E723690C-BF6C-48E2-96E1-79A5B78D0814}" srcOrd="0" destOrd="0" parTransId="{F9B0027E-9314-4882-815E-1725A67EA0B0}" sibTransId="{169D584D-9E9E-4127-9B89-39B9D8F4F9C4}"/>
    <dgm:cxn modelId="{6EDB07B0-39EA-43EB-AF01-AA3DC657304E}" type="presParOf" srcId="{EB790EBA-EDA3-4239-BB72-DDD40F855AA9}" destId="{386453A4-DE5C-42AF-8D46-F1E6CB947D3D}" srcOrd="0" destOrd="0" presId="urn:microsoft.com/office/officeart/2018/2/layout/IconLabelList"/>
    <dgm:cxn modelId="{281A8AA9-26A4-4A65-9439-D64932A73366}" type="presParOf" srcId="{386453A4-DE5C-42AF-8D46-F1E6CB947D3D}" destId="{6AFE89B1-3690-47D1-8548-8E5C92D90E9C}" srcOrd="0" destOrd="0" presId="urn:microsoft.com/office/officeart/2018/2/layout/IconLabelList"/>
    <dgm:cxn modelId="{764CEE78-0DA8-4BD8-A700-1ED90FEB46D8}" type="presParOf" srcId="{386453A4-DE5C-42AF-8D46-F1E6CB947D3D}" destId="{008982DE-C253-43FD-B5E0-7D9D5902BBF8}" srcOrd="1" destOrd="0" presId="urn:microsoft.com/office/officeart/2018/2/layout/IconLabelList"/>
    <dgm:cxn modelId="{D67F7C92-9490-41D7-B73D-7007A0F254C5}" type="presParOf" srcId="{386453A4-DE5C-42AF-8D46-F1E6CB947D3D}" destId="{D1320DD0-90F1-44E8-BEC7-3E4845A62B55}" srcOrd="2" destOrd="0" presId="urn:microsoft.com/office/officeart/2018/2/layout/IconLabelList"/>
    <dgm:cxn modelId="{790A51C8-4B4F-4157-B826-2F8CB3D2B2D3}" type="presParOf" srcId="{EB790EBA-EDA3-4239-BB72-DDD40F855AA9}" destId="{5AB4028E-02BB-43E5-81A8-5D51B480BBCE}" srcOrd="1" destOrd="0" presId="urn:microsoft.com/office/officeart/2018/2/layout/IconLabelList"/>
    <dgm:cxn modelId="{46D84859-0111-4A0F-AC50-6D53613AC942}" type="presParOf" srcId="{EB790EBA-EDA3-4239-BB72-DDD40F855AA9}" destId="{296259EC-F907-4593-8F87-5D14E19A9361}" srcOrd="2" destOrd="0" presId="urn:microsoft.com/office/officeart/2018/2/layout/IconLabelList"/>
    <dgm:cxn modelId="{94F46209-5B7F-44D2-A8CE-5C39EE29410D}" type="presParOf" srcId="{296259EC-F907-4593-8F87-5D14E19A9361}" destId="{1B86D8A0-1C23-49DF-A713-DB971DB016EE}" srcOrd="0" destOrd="0" presId="urn:microsoft.com/office/officeart/2018/2/layout/IconLabelList"/>
    <dgm:cxn modelId="{F15A33B0-81D2-4B6B-919D-83CDBA25B7F8}" type="presParOf" srcId="{296259EC-F907-4593-8F87-5D14E19A9361}" destId="{E2816D55-E523-4966-AA53-BF90CF35FEDB}" srcOrd="1" destOrd="0" presId="urn:microsoft.com/office/officeart/2018/2/layout/IconLabelList"/>
    <dgm:cxn modelId="{AA6C26C2-177A-4EC8-91FB-4A092BF6787A}" type="presParOf" srcId="{296259EC-F907-4593-8F87-5D14E19A9361}" destId="{D63F22C5-9EE5-49D8-AB8C-4CAE560FAB9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72B2211D-8CB1-4C6B-B303-952B1649EB4C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23690C-BF6C-48E2-96E1-79A5B78D081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How to Broadcast Videos</a:t>
          </a:r>
        </a:p>
      </dgm:t>
    </dgm:pt>
    <dgm:pt modelId="{F9B0027E-9314-4882-815E-1725A67EA0B0}" type="parTrans" cxnId="{76CAFDE0-7357-4393-9605-16C06CB22D41}">
      <dgm:prSet/>
      <dgm:spPr/>
      <dgm:t>
        <a:bodyPr/>
        <a:lstStyle/>
        <a:p>
          <a:endParaRPr lang="en-US"/>
        </a:p>
      </dgm:t>
    </dgm:pt>
    <dgm:pt modelId="{169D584D-9E9E-4127-9B89-39B9D8F4F9C4}" type="sibTrans" cxnId="{76CAFDE0-7357-4393-9605-16C06CB22D41}">
      <dgm:prSet/>
      <dgm:spPr/>
      <dgm:t>
        <a:bodyPr/>
        <a:lstStyle/>
        <a:p>
          <a:endParaRPr lang="en-US"/>
        </a:p>
      </dgm:t>
    </dgm:pt>
    <dgm:pt modelId="{64F18ACD-0FBF-4A0C-994A-680AE0A30013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200" b="1" dirty="0"/>
            <a:t> </a:t>
          </a:r>
          <a:r>
            <a:rPr lang="en-US" sz="1800" b="1" dirty="0"/>
            <a:t>Controls:</a:t>
          </a:r>
        </a:p>
        <a:p>
          <a:pPr algn="ctr">
            <a:lnSpc>
              <a:spcPct val="100000"/>
            </a:lnSpc>
          </a:pPr>
          <a:endParaRPr lang="en-US" sz="1800" b="1" dirty="0"/>
        </a:p>
        <a:p>
          <a:pPr algn="ctr">
            <a:lnSpc>
              <a:spcPct val="100000"/>
            </a:lnSpc>
          </a:pPr>
          <a:endParaRPr lang="en-US" sz="1800" b="1" dirty="0"/>
        </a:p>
        <a:p>
          <a:pPr algn="ctr">
            <a:lnSpc>
              <a:spcPct val="100000"/>
            </a:lnSpc>
          </a:pPr>
          <a:r>
            <a:rPr lang="en-US" sz="1800" b="1" dirty="0"/>
            <a:t>Stream</a:t>
          </a:r>
        </a:p>
        <a:p>
          <a:pPr algn="l">
            <a:lnSpc>
              <a:spcPct val="100000"/>
            </a:lnSpc>
          </a:pPr>
          <a:endParaRPr lang="en-US" sz="1200" b="1" dirty="0"/>
        </a:p>
        <a:p>
          <a:pPr algn="l">
            <a:lnSpc>
              <a:spcPct val="100000"/>
            </a:lnSpc>
          </a:pPr>
          <a:r>
            <a:rPr lang="en-US" sz="1400" b="1" dirty="0"/>
            <a:t>Click the Stream  button   </a:t>
          </a:r>
        </a:p>
      </dgm:t>
    </dgm:pt>
    <dgm:pt modelId="{C9B91917-4173-494A-8690-36F4AF1FC9A9}" type="parTrans" cxnId="{FB9A14B2-FD99-4A43-A565-00B44F49C05A}">
      <dgm:prSet/>
      <dgm:spPr/>
      <dgm:t>
        <a:bodyPr/>
        <a:lstStyle/>
        <a:p>
          <a:endParaRPr lang="en-US"/>
        </a:p>
      </dgm:t>
    </dgm:pt>
    <dgm:pt modelId="{AB4AD66A-B78A-4B40-A22E-455F0B3FCCF3}" type="sibTrans" cxnId="{FB9A14B2-FD99-4A43-A565-00B44F49C05A}">
      <dgm:prSet/>
      <dgm:spPr/>
      <dgm:t>
        <a:bodyPr/>
        <a:lstStyle/>
        <a:p>
          <a:endParaRPr lang="en-US"/>
        </a:p>
      </dgm:t>
    </dgm:pt>
    <dgm:pt modelId="{EB790EBA-EDA3-4239-BB72-DDD40F855AA9}" type="pres">
      <dgm:prSet presAssocID="{72B2211D-8CB1-4C6B-B303-952B1649EB4C}" presName="root" presStyleCnt="0">
        <dgm:presLayoutVars>
          <dgm:dir/>
          <dgm:resizeHandles val="exact"/>
        </dgm:presLayoutVars>
      </dgm:prSet>
      <dgm:spPr/>
    </dgm:pt>
    <dgm:pt modelId="{386453A4-DE5C-42AF-8D46-F1E6CB947D3D}" type="pres">
      <dgm:prSet presAssocID="{E723690C-BF6C-48E2-96E1-79A5B78D0814}" presName="compNode" presStyleCnt="0"/>
      <dgm:spPr/>
    </dgm:pt>
    <dgm:pt modelId="{6AFE89B1-3690-47D1-8548-8E5C92D90E9C}" type="pres">
      <dgm:prSet presAssocID="{E723690C-BF6C-48E2-96E1-79A5B78D0814}" presName="iconRect" presStyleLbl="node1" presStyleIdx="0" presStyleCnt="2" custLinFactX="-100000" custLinFactNeighborX="-106531" custLinFactNeighborY="929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Video camera"/>
        </a:ext>
      </dgm:extLst>
    </dgm:pt>
    <dgm:pt modelId="{008982DE-C253-43FD-B5E0-7D9D5902BBF8}" type="pres">
      <dgm:prSet presAssocID="{E723690C-BF6C-48E2-96E1-79A5B78D0814}" presName="spaceRect" presStyleCnt="0"/>
      <dgm:spPr/>
    </dgm:pt>
    <dgm:pt modelId="{D1320DD0-90F1-44E8-BEC7-3E4845A62B55}" type="pres">
      <dgm:prSet presAssocID="{E723690C-BF6C-48E2-96E1-79A5B78D0814}" presName="textRect" presStyleLbl="revTx" presStyleIdx="0" presStyleCnt="2" custScaleX="102149" custScaleY="148388" custLinFactNeighborX="-68609" custLinFactNeighborY="5818">
        <dgm:presLayoutVars>
          <dgm:chMax val="1"/>
          <dgm:chPref val="1"/>
        </dgm:presLayoutVars>
      </dgm:prSet>
      <dgm:spPr/>
    </dgm:pt>
    <dgm:pt modelId="{5AB4028E-02BB-43E5-81A8-5D51B480BBCE}" type="pres">
      <dgm:prSet presAssocID="{169D584D-9E9E-4127-9B89-39B9D8F4F9C4}" presName="sibTrans" presStyleCnt="0"/>
      <dgm:spPr/>
    </dgm:pt>
    <dgm:pt modelId="{296259EC-F907-4593-8F87-5D14E19A9361}" type="pres">
      <dgm:prSet presAssocID="{64F18ACD-0FBF-4A0C-994A-680AE0A30013}" presName="compNode" presStyleCnt="0"/>
      <dgm:spPr/>
    </dgm:pt>
    <dgm:pt modelId="{1B86D8A0-1C23-49DF-A713-DB971DB016EE}" type="pres">
      <dgm:prSet presAssocID="{64F18ACD-0FBF-4A0C-994A-680AE0A30013}" presName="iconRect" presStyleLbl="node1" presStyleIdx="1" presStyleCnt="2" custLinFactNeighborX="-92125" custLinFactNeighborY="-7122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E2816D55-E523-4966-AA53-BF90CF35FEDB}" type="pres">
      <dgm:prSet presAssocID="{64F18ACD-0FBF-4A0C-994A-680AE0A30013}" presName="spaceRect" presStyleCnt="0"/>
      <dgm:spPr/>
    </dgm:pt>
    <dgm:pt modelId="{D63F22C5-9EE5-49D8-AB8C-4CAE560FAB92}" type="pres">
      <dgm:prSet presAssocID="{64F18ACD-0FBF-4A0C-994A-680AE0A30013}" presName="textRect" presStyleLbl="revTx" presStyleIdx="1" presStyleCnt="2" custScaleX="205047" custScaleY="211617" custLinFactY="-100000" custLinFactNeighborX="47517" custLinFactNeighborY="-118265">
        <dgm:presLayoutVars>
          <dgm:chMax val="1"/>
          <dgm:chPref val="1"/>
        </dgm:presLayoutVars>
      </dgm:prSet>
      <dgm:spPr/>
    </dgm:pt>
  </dgm:ptLst>
  <dgm:cxnLst>
    <dgm:cxn modelId="{80EBD707-AED7-4C84-94C6-B6FEC9CE8CEA}" type="presOf" srcId="{72B2211D-8CB1-4C6B-B303-952B1649EB4C}" destId="{EB790EBA-EDA3-4239-BB72-DDD40F855AA9}" srcOrd="0" destOrd="0" presId="urn:microsoft.com/office/officeart/2018/2/layout/IconLabelList"/>
    <dgm:cxn modelId="{DF6E1941-856D-4C8D-B839-9C5F3C79A9B0}" type="presOf" srcId="{64F18ACD-0FBF-4A0C-994A-680AE0A30013}" destId="{D63F22C5-9EE5-49D8-AB8C-4CAE560FAB92}" srcOrd="0" destOrd="0" presId="urn:microsoft.com/office/officeart/2018/2/layout/IconLabelList"/>
    <dgm:cxn modelId="{FB9A14B2-FD99-4A43-A565-00B44F49C05A}" srcId="{72B2211D-8CB1-4C6B-B303-952B1649EB4C}" destId="{64F18ACD-0FBF-4A0C-994A-680AE0A30013}" srcOrd="1" destOrd="0" parTransId="{C9B91917-4173-494A-8690-36F4AF1FC9A9}" sibTransId="{AB4AD66A-B78A-4B40-A22E-455F0B3FCCF3}"/>
    <dgm:cxn modelId="{F1D4C6B5-2058-44E0-A347-8B29869984D0}" type="presOf" srcId="{E723690C-BF6C-48E2-96E1-79A5B78D0814}" destId="{D1320DD0-90F1-44E8-BEC7-3E4845A62B55}" srcOrd="0" destOrd="0" presId="urn:microsoft.com/office/officeart/2018/2/layout/IconLabelList"/>
    <dgm:cxn modelId="{76CAFDE0-7357-4393-9605-16C06CB22D41}" srcId="{72B2211D-8CB1-4C6B-B303-952B1649EB4C}" destId="{E723690C-BF6C-48E2-96E1-79A5B78D0814}" srcOrd="0" destOrd="0" parTransId="{F9B0027E-9314-4882-815E-1725A67EA0B0}" sibTransId="{169D584D-9E9E-4127-9B89-39B9D8F4F9C4}"/>
    <dgm:cxn modelId="{6EDB07B0-39EA-43EB-AF01-AA3DC657304E}" type="presParOf" srcId="{EB790EBA-EDA3-4239-BB72-DDD40F855AA9}" destId="{386453A4-DE5C-42AF-8D46-F1E6CB947D3D}" srcOrd="0" destOrd="0" presId="urn:microsoft.com/office/officeart/2018/2/layout/IconLabelList"/>
    <dgm:cxn modelId="{281A8AA9-26A4-4A65-9439-D64932A73366}" type="presParOf" srcId="{386453A4-DE5C-42AF-8D46-F1E6CB947D3D}" destId="{6AFE89B1-3690-47D1-8548-8E5C92D90E9C}" srcOrd="0" destOrd="0" presId="urn:microsoft.com/office/officeart/2018/2/layout/IconLabelList"/>
    <dgm:cxn modelId="{764CEE78-0DA8-4BD8-A700-1ED90FEB46D8}" type="presParOf" srcId="{386453A4-DE5C-42AF-8D46-F1E6CB947D3D}" destId="{008982DE-C253-43FD-B5E0-7D9D5902BBF8}" srcOrd="1" destOrd="0" presId="urn:microsoft.com/office/officeart/2018/2/layout/IconLabelList"/>
    <dgm:cxn modelId="{D67F7C92-9490-41D7-B73D-7007A0F254C5}" type="presParOf" srcId="{386453A4-DE5C-42AF-8D46-F1E6CB947D3D}" destId="{D1320DD0-90F1-44E8-BEC7-3E4845A62B55}" srcOrd="2" destOrd="0" presId="urn:microsoft.com/office/officeart/2018/2/layout/IconLabelList"/>
    <dgm:cxn modelId="{790A51C8-4B4F-4157-B826-2F8CB3D2B2D3}" type="presParOf" srcId="{EB790EBA-EDA3-4239-BB72-DDD40F855AA9}" destId="{5AB4028E-02BB-43E5-81A8-5D51B480BBCE}" srcOrd="1" destOrd="0" presId="urn:microsoft.com/office/officeart/2018/2/layout/IconLabelList"/>
    <dgm:cxn modelId="{46D84859-0111-4A0F-AC50-6D53613AC942}" type="presParOf" srcId="{EB790EBA-EDA3-4239-BB72-DDD40F855AA9}" destId="{296259EC-F907-4593-8F87-5D14E19A9361}" srcOrd="2" destOrd="0" presId="urn:microsoft.com/office/officeart/2018/2/layout/IconLabelList"/>
    <dgm:cxn modelId="{94F46209-5B7F-44D2-A8CE-5C39EE29410D}" type="presParOf" srcId="{296259EC-F907-4593-8F87-5D14E19A9361}" destId="{1B86D8A0-1C23-49DF-A713-DB971DB016EE}" srcOrd="0" destOrd="0" presId="urn:microsoft.com/office/officeart/2018/2/layout/IconLabelList"/>
    <dgm:cxn modelId="{F15A33B0-81D2-4B6B-919D-83CDBA25B7F8}" type="presParOf" srcId="{296259EC-F907-4593-8F87-5D14E19A9361}" destId="{E2816D55-E523-4966-AA53-BF90CF35FEDB}" srcOrd="1" destOrd="0" presId="urn:microsoft.com/office/officeart/2018/2/layout/IconLabelList"/>
    <dgm:cxn modelId="{AA6C26C2-177A-4EC8-91FB-4A092BF6787A}" type="presParOf" srcId="{296259EC-F907-4593-8F87-5D14E19A9361}" destId="{D63F22C5-9EE5-49D8-AB8C-4CAE560FAB9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72B2211D-8CB1-4C6B-B303-952B1649EB4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23690C-BF6C-48E2-96E1-79A5B78D081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How to Broadcast Videos</a:t>
          </a:r>
        </a:p>
      </dgm:t>
    </dgm:pt>
    <dgm:pt modelId="{F9B0027E-9314-4882-815E-1725A67EA0B0}" type="parTrans" cxnId="{76CAFDE0-7357-4393-9605-16C06CB22D41}">
      <dgm:prSet/>
      <dgm:spPr/>
      <dgm:t>
        <a:bodyPr/>
        <a:lstStyle/>
        <a:p>
          <a:endParaRPr lang="en-US"/>
        </a:p>
      </dgm:t>
    </dgm:pt>
    <dgm:pt modelId="{169D584D-9E9E-4127-9B89-39B9D8F4F9C4}" type="sibTrans" cxnId="{76CAFDE0-7357-4393-9605-16C06CB22D41}">
      <dgm:prSet/>
      <dgm:spPr/>
      <dgm:t>
        <a:bodyPr/>
        <a:lstStyle/>
        <a:p>
          <a:endParaRPr lang="en-US"/>
        </a:p>
      </dgm:t>
    </dgm:pt>
    <dgm:pt modelId="{64F18ACD-0FBF-4A0C-994A-680AE0A30013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200" b="1" dirty="0"/>
            <a:t> </a:t>
          </a:r>
          <a:r>
            <a:rPr lang="en-US" sz="1800" b="1" dirty="0"/>
            <a:t>Controls:</a:t>
          </a:r>
        </a:p>
        <a:p>
          <a:pPr algn="ctr">
            <a:lnSpc>
              <a:spcPct val="100000"/>
            </a:lnSpc>
          </a:pPr>
          <a:endParaRPr lang="en-US" sz="1800" b="1" dirty="0"/>
        </a:p>
        <a:p>
          <a:pPr algn="ctr">
            <a:lnSpc>
              <a:spcPct val="100000"/>
            </a:lnSpc>
          </a:pPr>
          <a:endParaRPr lang="en-US" sz="1800" b="1" dirty="0"/>
        </a:p>
        <a:p>
          <a:pPr algn="ctr">
            <a:lnSpc>
              <a:spcPct val="100000"/>
            </a:lnSpc>
          </a:pPr>
          <a:r>
            <a:rPr lang="en-US" sz="1800" b="1" dirty="0"/>
            <a:t>Stream Key </a:t>
          </a:r>
        </a:p>
        <a:p>
          <a:pPr algn="l">
            <a:lnSpc>
              <a:spcPct val="100000"/>
            </a:lnSpc>
          </a:pPr>
          <a:endParaRPr lang="en-US" sz="1200" b="1" dirty="0"/>
        </a:p>
        <a:p>
          <a:pPr algn="l">
            <a:lnSpc>
              <a:spcPct val="100000"/>
            </a:lnSpc>
          </a:pPr>
          <a:r>
            <a:rPr lang="en-US" sz="1400" b="1" dirty="0"/>
            <a:t>Left Click the Stram key back space all of the Dots    </a:t>
          </a:r>
        </a:p>
      </dgm:t>
    </dgm:pt>
    <dgm:pt modelId="{C9B91917-4173-494A-8690-36F4AF1FC9A9}" type="parTrans" cxnId="{FB9A14B2-FD99-4A43-A565-00B44F49C05A}">
      <dgm:prSet/>
      <dgm:spPr/>
      <dgm:t>
        <a:bodyPr/>
        <a:lstStyle/>
        <a:p>
          <a:endParaRPr lang="en-US"/>
        </a:p>
      </dgm:t>
    </dgm:pt>
    <dgm:pt modelId="{AB4AD66A-B78A-4B40-A22E-455F0B3FCCF3}" type="sibTrans" cxnId="{FB9A14B2-FD99-4A43-A565-00B44F49C05A}">
      <dgm:prSet/>
      <dgm:spPr/>
      <dgm:t>
        <a:bodyPr/>
        <a:lstStyle/>
        <a:p>
          <a:endParaRPr lang="en-US"/>
        </a:p>
      </dgm:t>
    </dgm:pt>
    <dgm:pt modelId="{4B1BA03E-51D1-45CB-87B4-33A0E59D3286}" type="pres">
      <dgm:prSet presAssocID="{72B2211D-8CB1-4C6B-B303-952B1649EB4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6B3BC37-D5FE-4426-ADD2-D624C15BADC8}" type="pres">
      <dgm:prSet presAssocID="{E723690C-BF6C-48E2-96E1-79A5B78D0814}" presName="hierRoot1" presStyleCnt="0"/>
      <dgm:spPr/>
    </dgm:pt>
    <dgm:pt modelId="{D951B2E9-E255-46BE-9168-0398250106C7}" type="pres">
      <dgm:prSet presAssocID="{E723690C-BF6C-48E2-96E1-79A5B78D0814}" presName="composite" presStyleCnt="0"/>
      <dgm:spPr/>
    </dgm:pt>
    <dgm:pt modelId="{C95EC19A-A681-44FC-A3A6-EB8C9E42ADD7}" type="pres">
      <dgm:prSet presAssocID="{E723690C-BF6C-48E2-96E1-79A5B78D0814}" presName="background" presStyleLbl="node0" presStyleIdx="0" presStyleCnt="2"/>
      <dgm:spPr/>
    </dgm:pt>
    <dgm:pt modelId="{2CB638AF-4E57-49ED-8E23-144CCBB4A772}" type="pres">
      <dgm:prSet presAssocID="{E723690C-BF6C-48E2-96E1-79A5B78D0814}" presName="text" presStyleLbl="fgAcc0" presStyleIdx="0" presStyleCnt="2">
        <dgm:presLayoutVars>
          <dgm:chPref val="3"/>
        </dgm:presLayoutVars>
      </dgm:prSet>
      <dgm:spPr/>
    </dgm:pt>
    <dgm:pt modelId="{2FE16816-C07D-4019-AFEA-8546AD5D52D3}" type="pres">
      <dgm:prSet presAssocID="{E723690C-BF6C-48E2-96E1-79A5B78D0814}" presName="hierChild2" presStyleCnt="0"/>
      <dgm:spPr/>
    </dgm:pt>
    <dgm:pt modelId="{C9AA2927-EDC2-4D84-AD13-E14BD69BD5ED}" type="pres">
      <dgm:prSet presAssocID="{64F18ACD-0FBF-4A0C-994A-680AE0A30013}" presName="hierRoot1" presStyleCnt="0"/>
      <dgm:spPr/>
    </dgm:pt>
    <dgm:pt modelId="{06835D9C-FA72-496B-9262-8FAD991D141F}" type="pres">
      <dgm:prSet presAssocID="{64F18ACD-0FBF-4A0C-994A-680AE0A30013}" presName="composite" presStyleCnt="0"/>
      <dgm:spPr/>
    </dgm:pt>
    <dgm:pt modelId="{130339A4-0ADF-48B2-B74F-9578DE3E0B3E}" type="pres">
      <dgm:prSet presAssocID="{64F18ACD-0FBF-4A0C-994A-680AE0A30013}" presName="background" presStyleLbl="node0" presStyleIdx="1" presStyleCnt="2"/>
      <dgm:spPr/>
    </dgm:pt>
    <dgm:pt modelId="{0052D96F-2A2E-46DF-AF5B-107B67EADDF4}" type="pres">
      <dgm:prSet presAssocID="{64F18ACD-0FBF-4A0C-994A-680AE0A30013}" presName="text" presStyleLbl="fgAcc0" presStyleIdx="1" presStyleCnt="2">
        <dgm:presLayoutVars>
          <dgm:chPref val="3"/>
        </dgm:presLayoutVars>
      </dgm:prSet>
      <dgm:spPr/>
    </dgm:pt>
    <dgm:pt modelId="{34559F98-1908-49F2-AB26-6607D7DD6318}" type="pres">
      <dgm:prSet presAssocID="{64F18ACD-0FBF-4A0C-994A-680AE0A30013}" presName="hierChild2" presStyleCnt="0"/>
      <dgm:spPr/>
    </dgm:pt>
  </dgm:ptLst>
  <dgm:cxnLst>
    <dgm:cxn modelId="{566A2C11-98C0-4E43-9E2E-AB3E3C78571D}" type="presOf" srcId="{E723690C-BF6C-48E2-96E1-79A5B78D0814}" destId="{2CB638AF-4E57-49ED-8E23-144CCBB4A772}" srcOrd="0" destOrd="0" presId="urn:microsoft.com/office/officeart/2005/8/layout/hierarchy1"/>
    <dgm:cxn modelId="{06917226-CE91-4CD5-87FA-398DB7708569}" type="presOf" srcId="{64F18ACD-0FBF-4A0C-994A-680AE0A30013}" destId="{0052D96F-2A2E-46DF-AF5B-107B67EADDF4}" srcOrd="0" destOrd="0" presId="urn:microsoft.com/office/officeart/2005/8/layout/hierarchy1"/>
    <dgm:cxn modelId="{5319269E-291D-4308-9E32-BBB4AFDCCF3B}" type="presOf" srcId="{72B2211D-8CB1-4C6B-B303-952B1649EB4C}" destId="{4B1BA03E-51D1-45CB-87B4-33A0E59D3286}" srcOrd="0" destOrd="0" presId="urn:microsoft.com/office/officeart/2005/8/layout/hierarchy1"/>
    <dgm:cxn modelId="{FB9A14B2-FD99-4A43-A565-00B44F49C05A}" srcId="{72B2211D-8CB1-4C6B-B303-952B1649EB4C}" destId="{64F18ACD-0FBF-4A0C-994A-680AE0A30013}" srcOrd="1" destOrd="0" parTransId="{C9B91917-4173-494A-8690-36F4AF1FC9A9}" sibTransId="{AB4AD66A-B78A-4B40-A22E-455F0B3FCCF3}"/>
    <dgm:cxn modelId="{76CAFDE0-7357-4393-9605-16C06CB22D41}" srcId="{72B2211D-8CB1-4C6B-B303-952B1649EB4C}" destId="{E723690C-BF6C-48E2-96E1-79A5B78D0814}" srcOrd="0" destOrd="0" parTransId="{F9B0027E-9314-4882-815E-1725A67EA0B0}" sibTransId="{169D584D-9E9E-4127-9B89-39B9D8F4F9C4}"/>
    <dgm:cxn modelId="{1EC63C8B-C5B5-4E88-BD83-081446A0FF1E}" type="presParOf" srcId="{4B1BA03E-51D1-45CB-87B4-33A0E59D3286}" destId="{26B3BC37-D5FE-4426-ADD2-D624C15BADC8}" srcOrd="0" destOrd="0" presId="urn:microsoft.com/office/officeart/2005/8/layout/hierarchy1"/>
    <dgm:cxn modelId="{7481DD2F-D03D-40D5-870F-21C4F07BC9B6}" type="presParOf" srcId="{26B3BC37-D5FE-4426-ADD2-D624C15BADC8}" destId="{D951B2E9-E255-46BE-9168-0398250106C7}" srcOrd="0" destOrd="0" presId="urn:microsoft.com/office/officeart/2005/8/layout/hierarchy1"/>
    <dgm:cxn modelId="{D95F37E2-6A72-4ACA-ADAF-904537550AE8}" type="presParOf" srcId="{D951B2E9-E255-46BE-9168-0398250106C7}" destId="{C95EC19A-A681-44FC-A3A6-EB8C9E42ADD7}" srcOrd="0" destOrd="0" presId="urn:microsoft.com/office/officeart/2005/8/layout/hierarchy1"/>
    <dgm:cxn modelId="{0FC96A67-9766-45E6-B6F9-44F5E34E9D02}" type="presParOf" srcId="{D951B2E9-E255-46BE-9168-0398250106C7}" destId="{2CB638AF-4E57-49ED-8E23-144CCBB4A772}" srcOrd="1" destOrd="0" presId="urn:microsoft.com/office/officeart/2005/8/layout/hierarchy1"/>
    <dgm:cxn modelId="{E8426B9B-F863-4CA0-BF84-8993299ED705}" type="presParOf" srcId="{26B3BC37-D5FE-4426-ADD2-D624C15BADC8}" destId="{2FE16816-C07D-4019-AFEA-8546AD5D52D3}" srcOrd="1" destOrd="0" presId="urn:microsoft.com/office/officeart/2005/8/layout/hierarchy1"/>
    <dgm:cxn modelId="{0EB1BFDF-7996-493F-B2EC-75B1690B055B}" type="presParOf" srcId="{4B1BA03E-51D1-45CB-87B4-33A0E59D3286}" destId="{C9AA2927-EDC2-4D84-AD13-E14BD69BD5ED}" srcOrd="1" destOrd="0" presId="urn:microsoft.com/office/officeart/2005/8/layout/hierarchy1"/>
    <dgm:cxn modelId="{E9E0CA77-0F39-4B31-BD7E-32CF12603F6A}" type="presParOf" srcId="{C9AA2927-EDC2-4D84-AD13-E14BD69BD5ED}" destId="{06835D9C-FA72-496B-9262-8FAD991D141F}" srcOrd="0" destOrd="0" presId="urn:microsoft.com/office/officeart/2005/8/layout/hierarchy1"/>
    <dgm:cxn modelId="{62BF6E5B-B9C0-494F-AD34-50E9694B276C}" type="presParOf" srcId="{06835D9C-FA72-496B-9262-8FAD991D141F}" destId="{130339A4-0ADF-48B2-B74F-9578DE3E0B3E}" srcOrd="0" destOrd="0" presId="urn:microsoft.com/office/officeart/2005/8/layout/hierarchy1"/>
    <dgm:cxn modelId="{66A1268D-72F7-4F5C-A6E8-9843BEB00A54}" type="presParOf" srcId="{06835D9C-FA72-496B-9262-8FAD991D141F}" destId="{0052D96F-2A2E-46DF-AF5B-107B67EADDF4}" srcOrd="1" destOrd="0" presId="urn:microsoft.com/office/officeart/2005/8/layout/hierarchy1"/>
    <dgm:cxn modelId="{A3A98E10-5486-4BC8-AA13-461B6BD3EC10}" type="presParOf" srcId="{C9AA2927-EDC2-4D84-AD13-E14BD69BD5ED}" destId="{34559F98-1908-49F2-AB26-6607D7DD631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72B2211D-8CB1-4C6B-B303-952B1649EB4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23690C-BF6C-48E2-96E1-79A5B78D081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How to Broadcast Videos</a:t>
          </a:r>
        </a:p>
      </dgm:t>
    </dgm:pt>
    <dgm:pt modelId="{F9B0027E-9314-4882-815E-1725A67EA0B0}" type="parTrans" cxnId="{76CAFDE0-7357-4393-9605-16C06CB22D41}">
      <dgm:prSet/>
      <dgm:spPr/>
      <dgm:t>
        <a:bodyPr/>
        <a:lstStyle/>
        <a:p>
          <a:endParaRPr lang="en-US"/>
        </a:p>
      </dgm:t>
    </dgm:pt>
    <dgm:pt modelId="{169D584D-9E9E-4127-9B89-39B9D8F4F9C4}" type="sibTrans" cxnId="{76CAFDE0-7357-4393-9605-16C06CB22D41}">
      <dgm:prSet/>
      <dgm:spPr/>
      <dgm:t>
        <a:bodyPr/>
        <a:lstStyle/>
        <a:p>
          <a:endParaRPr lang="en-US"/>
        </a:p>
      </dgm:t>
    </dgm:pt>
    <dgm:pt modelId="{64F18ACD-0FBF-4A0C-994A-680AE0A30013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200" b="1" dirty="0"/>
            <a:t> </a:t>
          </a:r>
          <a:r>
            <a:rPr lang="en-US" sz="1800" b="1" dirty="0"/>
            <a:t>Controls:</a:t>
          </a:r>
        </a:p>
        <a:p>
          <a:pPr algn="ctr">
            <a:lnSpc>
              <a:spcPct val="100000"/>
            </a:lnSpc>
          </a:pPr>
          <a:endParaRPr lang="en-US" sz="1800" b="1" dirty="0"/>
        </a:p>
        <a:p>
          <a:pPr algn="ctr">
            <a:lnSpc>
              <a:spcPct val="100000"/>
            </a:lnSpc>
          </a:pPr>
          <a:endParaRPr lang="en-US" sz="1800" b="1" dirty="0"/>
        </a:p>
        <a:p>
          <a:pPr algn="ctr">
            <a:lnSpc>
              <a:spcPct val="100000"/>
            </a:lnSpc>
          </a:pPr>
          <a:r>
            <a:rPr lang="en-US" sz="1800" b="1" dirty="0"/>
            <a:t>Stream Key </a:t>
          </a:r>
        </a:p>
        <a:p>
          <a:pPr algn="l">
            <a:lnSpc>
              <a:spcPct val="100000"/>
            </a:lnSpc>
          </a:pPr>
          <a:endParaRPr lang="en-US" sz="1200" b="1" dirty="0"/>
        </a:p>
        <a:p>
          <a:pPr algn="l">
            <a:lnSpc>
              <a:spcPct val="100000"/>
            </a:lnSpc>
          </a:pPr>
          <a:r>
            <a:rPr lang="en-US" sz="1400" b="1" dirty="0"/>
            <a:t>Open </a:t>
          </a:r>
          <a:r>
            <a:rPr lang="en-US" sz="1400" b="1" dirty="0" err="1"/>
            <a:t>facebook</a:t>
          </a:r>
          <a:r>
            <a:rPr lang="en-US" sz="1400" b="1" dirty="0"/>
            <a:t> tab copy stream key and paste in this place click apply then OK   </a:t>
          </a:r>
        </a:p>
      </dgm:t>
    </dgm:pt>
    <dgm:pt modelId="{C9B91917-4173-494A-8690-36F4AF1FC9A9}" type="parTrans" cxnId="{FB9A14B2-FD99-4A43-A565-00B44F49C05A}">
      <dgm:prSet/>
      <dgm:spPr/>
      <dgm:t>
        <a:bodyPr/>
        <a:lstStyle/>
        <a:p>
          <a:endParaRPr lang="en-US"/>
        </a:p>
      </dgm:t>
    </dgm:pt>
    <dgm:pt modelId="{AB4AD66A-B78A-4B40-A22E-455F0B3FCCF3}" type="sibTrans" cxnId="{FB9A14B2-FD99-4A43-A565-00B44F49C05A}">
      <dgm:prSet/>
      <dgm:spPr/>
      <dgm:t>
        <a:bodyPr/>
        <a:lstStyle/>
        <a:p>
          <a:endParaRPr lang="en-US"/>
        </a:p>
      </dgm:t>
    </dgm:pt>
    <dgm:pt modelId="{4B1BA03E-51D1-45CB-87B4-33A0E59D3286}" type="pres">
      <dgm:prSet presAssocID="{72B2211D-8CB1-4C6B-B303-952B1649EB4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6B3BC37-D5FE-4426-ADD2-D624C15BADC8}" type="pres">
      <dgm:prSet presAssocID="{E723690C-BF6C-48E2-96E1-79A5B78D0814}" presName="hierRoot1" presStyleCnt="0"/>
      <dgm:spPr/>
    </dgm:pt>
    <dgm:pt modelId="{D951B2E9-E255-46BE-9168-0398250106C7}" type="pres">
      <dgm:prSet presAssocID="{E723690C-BF6C-48E2-96E1-79A5B78D0814}" presName="composite" presStyleCnt="0"/>
      <dgm:spPr/>
    </dgm:pt>
    <dgm:pt modelId="{C95EC19A-A681-44FC-A3A6-EB8C9E42ADD7}" type="pres">
      <dgm:prSet presAssocID="{E723690C-BF6C-48E2-96E1-79A5B78D0814}" presName="background" presStyleLbl="node0" presStyleIdx="0" presStyleCnt="2"/>
      <dgm:spPr/>
    </dgm:pt>
    <dgm:pt modelId="{2CB638AF-4E57-49ED-8E23-144CCBB4A772}" type="pres">
      <dgm:prSet presAssocID="{E723690C-BF6C-48E2-96E1-79A5B78D0814}" presName="text" presStyleLbl="fgAcc0" presStyleIdx="0" presStyleCnt="2">
        <dgm:presLayoutVars>
          <dgm:chPref val="3"/>
        </dgm:presLayoutVars>
      </dgm:prSet>
      <dgm:spPr/>
    </dgm:pt>
    <dgm:pt modelId="{2FE16816-C07D-4019-AFEA-8546AD5D52D3}" type="pres">
      <dgm:prSet presAssocID="{E723690C-BF6C-48E2-96E1-79A5B78D0814}" presName="hierChild2" presStyleCnt="0"/>
      <dgm:spPr/>
    </dgm:pt>
    <dgm:pt modelId="{C9AA2927-EDC2-4D84-AD13-E14BD69BD5ED}" type="pres">
      <dgm:prSet presAssocID="{64F18ACD-0FBF-4A0C-994A-680AE0A30013}" presName="hierRoot1" presStyleCnt="0"/>
      <dgm:spPr/>
    </dgm:pt>
    <dgm:pt modelId="{06835D9C-FA72-496B-9262-8FAD991D141F}" type="pres">
      <dgm:prSet presAssocID="{64F18ACD-0FBF-4A0C-994A-680AE0A30013}" presName="composite" presStyleCnt="0"/>
      <dgm:spPr/>
    </dgm:pt>
    <dgm:pt modelId="{130339A4-0ADF-48B2-B74F-9578DE3E0B3E}" type="pres">
      <dgm:prSet presAssocID="{64F18ACD-0FBF-4A0C-994A-680AE0A30013}" presName="background" presStyleLbl="node0" presStyleIdx="1" presStyleCnt="2"/>
      <dgm:spPr/>
    </dgm:pt>
    <dgm:pt modelId="{0052D96F-2A2E-46DF-AF5B-107B67EADDF4}" type="pres">
      <dgm:prSet presAssocID="{64F18ACD-0FBF-4A0C-994A-680AE0A30013}" presName="text" presStyleLbl="fgAcc0" presStyleIdx="1" presStyleCnt="2">
        <dgm:presLayoutVars>
          <dgm:chPref val="3"/>
        </dgm:presLayoutVars>
      </dgm:prSet>
      <dgm:spPr/>
    </dgm:pt>
    <dgm:pt modelId="{34559F98-1908-49F2-AB26-6607D7DD6318}" type="pres">
      <dgm:prSet presAssocID="{64F18ACD-0FBF-4A0C-994A-680AE0A30013}" presName="hierChild2" presStyleCnt="0"/>
      <dgm:spPr/>
    </dgm:pt>
  </dgm:ptLst>
  <dgm:cxnLst>
    <dgm:cxn modelId="{566A2C11-98C0-4E43-9E2E-AB3E3C78571D}" type="presOf" srcId="{E723690C-BF6C-48E2-96E1-79A5B78D0814}" destId="{2CB638AF-4E57-49ED-8E23-144CCBB4A772}" srcOrd="0" destOrd="0" presId="urn:microsoft.com/office/officeart/2005/8/layout/hierarchy1"/>
    <dgm:cxn modelId="{06917226-CE91-4CD5-87FA-398DB7708569}" type="presOf" srcId="{64F18ACD-0FBF-4A0C-994A-680AE0A30013}" destId="{0052D96F-2A2E-46DF-AF5B-107B67EADDF4}" srcOrd="0" destOrd="0" presId="urn:microsoft.com/office/officeart/2005/8/layout/hierarchy1"/>
    <dgm:cxn modelId="{5319269E-291D-4308-9E32-BBB4AFDCCF3B}" type="presOf" srcId="{72B2211D-8CB1-4C6B-B303-952B1649EB4C}" destId="{4B1BA03E-51D1-45CB-87B4-33A0E59D3286}" srcOrd="0" destOrd="0" presId="urn:microsoft.com/office/officeart/2005/8/layout/hierarchy1"/>
    <dgm:cxn modelId="{FB9A14B2-FD99-4A43-A565-00B44F49C05A}" srcId="{72B2211D-8CB1-4C6B-B303-952B1649EB4C}" destId="{64F18ACD-0FBF-4A0C-994A-680AE0A30013}" srcOrd="1" destOrd="0" parTransId="{C9B91917-4173-494A-8690-36F4AF1FC9A9}" sibTransId="{AB4AD66A-B78A-4B40-A22E-455F0B3FCCF3}"/>
    <dgm:cxn modelId="{76CAFDE0-7357-4393-9605-16C06CB22D41}" srcId="{72B2211D-8CB1-4C6B-B303-952B1649EB4C}" destId="{E723690C-BF6C-48E2-96E1-79A5B78D0814}" srcOrd="0" destOrd="0" parTransId="{F9B0027E-9314-4882-815E-1725A67EA0B0}" sibTransId="{169D584D-9E9E-4127-9B89-39B9D8F4F9C4}"/>
    <dgm:cxn modelId="{1EC63C8B-C5B5-4E88-BD83-081446A0FF1E}" type="presParOf" srcId="{4B1BA03E-51D1-45CB-87B4-33A0E59D3286}" destId="{26B3BC37-D5FE-4426-ADD2-D624C15BADC8}" srcOrd="0" destOrd="0" presId="urn:microsoft.com/office/officeart/2005/8/layout/hierarchy1"/>
    <dgm:cxn modelId="{7481DD2F-D03D-40D5-870F-21C4F07BC9B6}" type="presParOf" srcId="{26B3BC37-D5FE-4426-ADD2-D624C15BADC8}" destId="{D951B2E9-E255-46BE-9168-0398250106C7}" srcOrd="0" destOrd="0" presId="urn:microsoft.com/office/officeart/2005/8/layout/hierarchy1"/>
    <dgm:cxn modelId="{D95F37E2-6A72-4ACA-ADAF-904537550AE8}" type="presParOf" srcId="{D951B2E9-E255-46BE-9168-0398250106C7}" destId="{C95EC19A-A681-44FC-A3A6-EB8C9E42ADD7}" srcOrd="0" destOrd="0" presId="urn:microsoft.com/office/officeart/2005/8/layout/hierarchy1"/>
    <dgm:cxn modelId="{0FC96A67-9766-45E6-B6F9-44F5E34E9D02}" type="presParOf" srcId="{D951B2E9-E255-46BE-9168-0398250106C7}" destId="{2CB638AF-4E57-49ED-8E23-144CCBB4A772}" srcOrd="1" destOrd="0" presId="urn:microsoft.com/office/officeart/2005/8/layout/hierarchy1"/>
    <dgm:cxn modelId="{E8426B9B-F863-4CA0-BF84-8993299ED705}" type="presParOf" srcId="{26B3BC37-D5FE-4426-ADD2-D624C15BADC8}" destId="{2FE16816-C07D-4019-AFEA-8546AD5D52D3}" srcOrd="1" destOrd="0" presId="urn:microsoft.com/office/officeart/2005/8/layout/hierarchy1"/>
    <dgm:cxn modelId="{0EB1BFDF-7996-493F-B2EC-75B1690B055B}" type="presParOf" srcId="{4B1BA03E-51D1-45CB-87B4-33A0E59D3286}" destId="{C9AA2927-EDC2-4D84-AD13-E14BD69BD5ED}" srcOrd="1" destOrd="0" presId="urn:microsoft.com/office/officeart/2005/8/layout/hierarchy1"/>
    <dgm:cxn modelId="{E9E0CA77-0F39-4B31-BD7E-32CF12603F6A}" type="presParOf" srcId="{C9AA2927-EDC2-4D84-AD13-E14BD69BD5ED}" destId="{06835D9C-FA72-496B-9262-8FAD991D141F}" srcOrd="0" destOrd="0" presId="urn:microsoft.com/office/officeart/2005/8/layout/hierarchy1"/>
    <dgm:cxn modelId="{62BF6E5B-B9C0-494F-AD34-50E9694B276C}" type="presParOf" srcId="{06835D9C-FA72-496B-9262-8FAD991D141F}" destId="{130339A4-0ADF-48B2-B74F-9578DE3E0B3E}" srcOrd="0" destOrd="0" presId="urn:microsoft.com/office/officeart/2005/8/layout/hierarchy1"/>
    <dgm:cxn modelId="{66A1268D-72F7-4F5C-A6E8-9843BEB00A54}" type="presParOf" srcId="{06835D9C-FA72-496B-9262-8FAD991D141F}" destId="{0052D96F-2A2E-46DF-AF5B-107B67EADDF4}" srcOrd="1" destOrd="0" presId="urn:microsoft.com/office/officeart/2005/8/layout/hierarchy1"/>
    <dgm:cxn modelId="{A3A98E10-5486-4BC8-AA13-461B6BD3EC10}" type="presParOf" srcId="{C9AA2927-EDC2-4D84-AD13-E14BD69BD5ED}" destId="{34559F98-1908-49F2-AB26-6607D7DD631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72B2211D-8CB1-4C6B-B303-952B1649EB4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23690C-BF6C-48E2-96E1-79A5B78D081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How to Broadcast Videos</a:t>
          </a:r>
        </a:p>
      </dgm:t>
    </dgm:pt>
    <dgm:pt modelId="{F9B0027E-9314-4882-815E-1725A67EA0B0}" type="parTrans" cxnId="{76CAFDE0-7357-4393-9605-16C06CB22D41}">
      <dgm:prSet/>
      <dgm:spPr/>
      <dgm:t>
        <a:bodyPr/>
        <a:lstStyle/>
        <a:p>
          <a:endParaRPr lang="en-US"/>
        </a:p>
      </dgm:t>
    </dgm:pt>
    <dgm:pt modelId="{169D584D-9E9E-4127-9B89-39B9D8F4F9C4}" type="sibTrans" cxnId="{76CAFDE0-7357-4393-9605-16C06CB22D41}">
      <dgm:prSet/>
      <dgm:spPr/>
      <dgm:t>
        <a:bodyPr/>
        <a:lstStyle/>
        <a:p>
          <a:endParaRPr lang="en-US"/>
        </a:p>
      </dgm:t>
    </dgm:pt>
    <dgm:pt modelId="{64F18ACD-0FBF-4A0C-994A-680AE0A30013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200" b="1" dirty="0"/>
            <a:t> </a:t>
          </a:r>
          <a:r>
            <a:rPr lang="en-US" sz="1800" b="1" dirty="0"/>
            <a:t>Controls:</a:t>
          </a:r>
        </a:p>
        <a:p>
          <a:pPr algn="ctr">
            <a:lnSpc>
              <a:spcPct val="100000"/>
            </a:lnSpc>
          </a:pPr>
          <a:endParaRPr lang="en-US" sz="1800" b="1" dirty="0"/>
        </a:p>
        <a:p>
          <a:pPr algn="ctr">
            <a:lnSpc>
              <a:spcPct val="100000"/>
            </a:lnSpc>
          </a:pPr>
          <a:endParaRPr lang="en-US" sz="1800" b="1" dirty="0"/>
        </a:p>
        <a:p>
          <a:pPr algn="ctr">
            <a:lnSpc>
              <a:spcPct val="100000"/>
            </a:lnSpc>
          </a:pPr>
          <a:r>
            <a:rPr lang="en-US" sz="1800" b="1" dirty="0"/>
            <a:t>Stream Key </a:t>
          </a:r>
        </a:p>
        <a:p>
          <a:pPr algn="l">
            <a:lnSpc>
              <a:spcPct val="100000"/>
            </a:lnSpc>
          </a:pPr>
          <a:endParaRPr lang="en-US" sz="1200" b="1" dirty="0"/>
        </a:p>
        <a:p>
          <a:pPr algn="l">
            <a:lnSpc>
              <a:spcPct val="100000"/>
            </a:lnSpc>
          </a:pPr>
          <a:r>
            <a:rPr lang="en-US" sz="1400" b="1" dirty="0"/>
            <a:t>Click Go Live on Facebook Page  </a:t>
          </a:r>
        </a:p>
      </dgm:t>
    </dgm:pt>
    <dgm:pt modelId="{C9B91917-4173-494A-8690-36F4AF1FC9A9}" type="parTrans" cxnId="{FB9A14B2-FD99-4A43-A565-00B44F49C05A}">
      <dgm:prSet/>
      <dgm:spPr/>
      <dgm:t>
        <a:bodyPr/>
        <a:lstStyle/>
        <a:p>
          <a:endParaRPr lang="en-US"/>
        </a:p>
      </dgm:t>
    </dgm:pt>
    <dgm:pt modelId="{AB4AD66A-B78A-4B40-A22E-455F0B3FCCF3}" type="sibTrans" cxnId="{FB9A14B2-FD99-4A43-A565-00B44F49C05A}">
      <dgm:prSet/>
      <dgm:spPr/>
      <dgm:t>
        <a:bodyPr/>
        <a:lstStyle/>
        <a:p>
          <a:endParaRPr lang="en-US"/>
        </a:p>
      </dgm:t>
    </dgm:pt>
    <dgm:pt modelId="{4B1BA03E-51D1-45CB-87B4-33A0E59D3286}" type="pres">
      <dgm:prSet presAssocID="{72B2211D-8CB1-4C6B-B303-952B1649EB4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6B3BC37-D5FE-4426-ADD2-D624C15BADC8}" type="pres">
      <dgm:prSet presAssocID="{E723690C-BF6C-48E2-96E1-79A5B78D0814}" presName="hierRoot1" presStyleCnt="0"/>
      <dgm:spPr/>
    </dgm:pt>
    <dgm:pt modelId="{D951B2E9-E255-46BE-9168-0398250106C7}" type="pres">
      <dgm:prSet presAssocID="{E723690C-BF6C-48E2-96E1-79A5B78D0814}" presName="composite" presStyleCnt="0"/>
      <dgm:spPr/>
    </dgm:pt>
    <dgm:pt modelId="{C95EC19A-A681-44FC-A3A6-EB8C9E42ADD7}" type="pres">
      <dgm:prSet presAssocID="{E723690C-BF6C-48E2-96E1-79A5B78D0814}" presName="background" presStyleLbl="node0" presStyleIdx="0" presStyleCnt="2"/>
      <dgm:spPr/>
    </dgm:pt>
    <dgm:pt modelId="{2CB638AF-4E57-49ED-8E23-144CCBB4A772}" type="pres">
      <dgm:prSet presAssocID="{E723690C-BF6C-48E2-96E1-79A5B78D0814}" presName="text" presStyleLbl="fgAcc0" presStyleIdx="0" presStyleCnt="2">
        <dgm:presLayoutVars>
          <dgm:chPref val="3"/>
        </dgm:presLayoutVars>
      </dgm:prSet>
      <dgm:spPr/>
    </dgm:pt>
    <dgm:pt modelId="{2FE16816-C07D-4019-AFEA-8546AD5D52D3}" type="pres">
      <dgm:prSet presAssocID="{E723690C-BF6C-48E2-96E1-79A5B78D0814}" presName="hierChild2" presStyleCnt="0"/>
      <dgm:spPr/>
    </dgm:pt>
    <dgm:pt modelId="{C9AA2927-EDC2-4D84-AD13-E14BD69BD5ED}" type="pres">
      <dgm:prSet presAssocID="{64F18ACD-0FBF-4A0C-994A-680AE0A30013}" presName="hierRoot1" presStyleCnt="0"/>
      <dgm:spPr/>
    </dgm:pt>
    <dgm:pt modelId="{06835D9C-FA72-496B-9262-8FAD991D141F}" type="pres">
      <dgm:prSet presAssocID="{64F18ACD-0FBF-4A0C-994A-680AE0A30013}" presName="composite" presStyleCnt="0"/>
      <dgm:spPr/>
    </dgm:pt>
    <dgm:pt modelId="{130339A4-0ADF-48B2-B74F-9578DE3E0B3E}" type="pres">
      <dgm:prSet presAssocID="{64F18ACD-0FBF-4A0C-994A-680AE0A30013}" presName="background" presStyleLbl="node0" presStyleIdx="1" presStyleCnt="2"/>
      <dgm:spPr/>
    </dgm:pt>
    <dgm:pt modelId="{0052D96F-2A2E-46DF-AF5B-107B67EADDF4}" type="pres">
      <dgm:prSet presAssocID="{64F18ACD-0FBF-4A0C-994A-680AE0A30013}" presName="text" presStyleLbl="fgAcc0" presStyleIdx="1" presStyleCnt="2">
        <dgm:presLayoutVars>
          <dgm:chPref val="3"/>
        </dgm:presLayoutVars>
      </dgm:prSet>
      <dgm:spPr/>
    </dgm:pt>
    <dgm:pt modelId="{34559F98-1908-49F2-AB26-6607D7DD6318}" type="pres">
      <dgm:prSet presAssocID="{64F18ACD-0FBF-4A0C-994A-680AE0A30013}" presName="hierChild2" presStyleCnt="0"/>
      <dgm:spPr/>
    </dgm:pt>
  </dgm:ptLst>
  <dgm:cxnLst>
    <dgm:cxn modelId="{566A2C11-98C0-4E43-9E2E-AB3E3C78571D}" type="presOf" srcId="{E723690C-BF6C-48E2-96E1-79A5B78D0814}" destId="{2CB638AF-4E57-49ED-8E23-144CCBB4A772}" srcOrd="0" destOrd="0" presId="urn:microsoft.com/office/officeart/2005/8/layout/hierarchy1"/>
    <dgm:cxn modelId="{06917226-CE91-4CD5-87FA-398DB7708569}" type="presOf" srcId="{64F18ACD-0FBF-4A0C-994A-680AE0A30013}" destId="{0052D96F-2A2E-46DF-AF5B-107B67EADDF4}" srcOrd="0" destOrd="0" presId="urn:microsoft.com/office/officeart/2005/8/layout/hierarchy1"/>
    <dgm:cxn modelId="{5319269E-291D-4308-9E32-BBB4AFDCCF3B}" type="presOf" srcId="{72B2211D-8CB1-4C6B-B303-952B1649EB4C}" destId="{4B1BA03E-51D1-45CB-87B4-33A0E59D3286}" srcOrd="0" destOrd="0" presId="urn:microsoft.com/office/officeart/2005/8/layout/hierarchy1"/>
    <dgm:cxn modelId="{FB9A14B2-FD99-4A43-A565-00B44F49C05A}" srcId="{72B2211D-8CB1-4C6B-B303-952B1649EB4C}" destId="{64F18ACD-0FBF-4A0C-994A-680AE0A30013}" srcOrd="1" destOrd="0" parTransId="{C9B91917-4173-494A-8690-36F4AF1FC9A9}" sibTransId="{AB4AD66A-B78A-4B40-A22E-455F0B3FCCF3}"/>
    <dgm:cxn modelId="{76CAFDE0-7357-4393-9605-16C06CB22D41}" srcId="{72B2211D-8CB1-4C6B-B303-952B1649EB4C}" destId="{E723690C-BF6C-48E2-96E1-79A5B78D0814}" srcOrd="0" destOrd="0" parTransId="{F9B0027E-9314-4882-815E-1725A67EA0B0}" sibTransId="{169D584D-9E9E-4127-9B89-39B9D8F4F9C4}"/>
    <dgm:cxn modelId="{1EC63C8B-C5B5-4E88-BD83-081446A0FF1E}" type="presParOf" srcId="{4B1BA03E-51D1-45CB-87B4-33A0E59D3286}" destId="{26B3BC37-D5FE-4426-ADD2-D624C15BADC8}" srcOrd="0" destOrd="0" presId="urn:microsoft.com/office/officeart/2005/8/layout/hierarchy1"/>
    <dgm:cxn modelId="{7481DD2F-D03D-40D5-870F-21C4F07BC9B6}" type="presParOf" srcId="{26B3BC37-D5FE-4426-ADD2-D624C15BADC8}" destId="{D951B2E9-E255-46BE-9168-0398250106C7}" srcOrd="0" destOrd="0" presId="urn:microsoft.com/office/officeart/2005/8/layout/hierarchy1"/>
    <dgm:cxn modelId="{D95F37E2-6A72-4ACA-ADAF-904537550AE8}" type="presParOf" srcId="{D951B2E9-E255-46BE-9168-0398250106C7}" destId="{C95EC19A-A681-44FC-A3A6-EB8C9E42ADD7}" srcOrd="0" destOrd="0" presId="urn:microsoft.com/office/officeart/2005/8/layout/hierarchy1"/>
    <dgm:cxn modelId="{0FC96A67-9766-45E6-B6F9-44F5E34E9D02}" type="presParOf" srcId="{D951B2E9-E255-46BE-9168-0398250106C7}" destId="{2CB638AF-4E57-49ED-8E23-144CCBB4A772}" srcOrd="1" destOrd="0" presId="urn:microsoft.com/office/officeart/2005/8/layout/hierarchy1"/>
    <dgm:cxn modelId="{E8426B9B-F863-4CA0-BF84-8993299ED705}" type="presParOf" srcId="{26B3BC37-D5FE-4426-ADD2-D624C15BADC8}" destId="{2FE16816-C07D-4019-AFEA-8546AD5D52D3}" srcOrd="1" destOrd="0" presId="urn:microsoft.com/office/officeart/2005/8/layout/hierarchy1"/>
    <dgm:cxn modelId="{0EB1BFDF-7996-493F-B2EC-75B1690B055B}" type="presParOf" srcId="{4B1BA03E-51D1-45CB-87B4-33A0E59D3286}" destId="{C9AA2927-EDC2-4D84-AD13-E14BD69BD5ED}" srcOrd="1" destOrd="0" presId="urn:microsoft.com/office/officeart/2005/8/layout/hierarchy1"/>
    <dgm:cxn modelId="{E9E0CA77-0F39-4B31-BD7E-32CF12603F6A}" type="presParOf" srcId="{C9AA2927-EDC2-4D84-AD13-E14BD69BD5ED}" destId="{06835D9C-FA72-496B-9262-8FAD991D141F}" srcOrd="0" destOrd="0" presId="urn:microsoft.com/office/officeart/2005/8/layout/hierarchy1"/>
    <dgm:cxn modelId="{62BF6E5B-B9C0-494F-AD34-50E9694B276C}" type="presParOf" srcId="{06835D9C-FA72-496B-9262-8FAD991D141F}" destId="{130339A4-0ADF-48B2-B74F-9578DE3E0B3E}" srcOrd="0" destOrd="0" presId="urn:microsoft.com/office/officeart/2005/8/layout/hierarchy1"/>
    <dgm:cxn modelId="{66A1268D-72F7-4F5C-A6E8-9843BEB00A54}" type="presParOf" srcId="{06835D9C-FA72-496B-9262-8FAD991D141F}" destId="{0052D96F-2A2E-46DF-AF5B-107B67EADDF4}" srcOrd="1" destOrd="0" presId="urn:microsoft.com/office/officeart/2005/8/layout/hierarchy1"/>
    <dgm:cxn modelId="{A3A98E10-5486-4BC8-AA13-461B6BD3EC10}" type="presParOf" srcId="{C9AA2927-EDC2-4D84-AD13-E14BD69BD5ED}" destId="{34559F98-1908-49F2-AB26-6607D7DD631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72B2211D-8CB1-4C6B-B303-952B1649EB4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23690C-BF6C-48E2-96E1-79A5B78D081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How to Broadcast Videos</a:t>
          </a:r>
        </a:p>
      </dgm:t>
    </dgm:pt>
    <dgm:pt modelId="{F9B0027E-9314-4882-815E-1725A67EA0B0}" type="parTrans" cxnId="{76CAFDE0-7357-4393-9605-16C06CB22D41}">
      <dgm:prSet/>
      <dgm:spPr/>
      <dgm:t>
        <a:bodyPr/>
        <a:lstStyle/>
        <a:p>
          <a:endParaRPr lang="en-US"/>
        </a:p>
      </dgm:t>
    </dgm:pt>
    <dgm:pt modelId="{169D584D-9E9E-4127-9B89-39B9D8F4F9C4}" type="sibTrans" cxnId="{76CAFDE0-7357-4393-9605-16C06CB22D41}">
      <dgm:prSet/>
      <dgm:spPr/>
      <dgm:t>
        <a:bodyPr/>
        <a:lstStyle/>
        <a:p>
          <a:endParaRPr lang="en-US"/>
        </a:p>
      </dgm:t>
    </dgm:pt>
    <dgm:pt modelId="{64F18ACD-0FBF-4A0C-994A-680AE0A30013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200" b="1" dirty="0"/>
            <a:t> </a:t>
          </a:r>
          <a:r>
            <a:rPr lang="en-US" sz="1800" b="1" dirty="0"/>
            <a:t>Controls:</a:t>
          </a:r>
        </a:p>
        <a:p>
          <a:pPr algn="ctr">
            <a:lnSpc>
              <a:spcPct val="100000"/>
            </a:lnSpc>
          </a:pPr>
          <a:endParaRPr lang="en-US" sz="1800" b="1" dirty="0"/>
        </a:p>
        <a:p>
          <a:pPr algn="ctr">
            <a:lnSpc>
              <a:spcPct val="100000"/>
            </a:lnSpc>
          </a:pPr>
          <a:endParaRPr lang="en-US" sz="1800" b="1" dirty="0"/>
        </a:p>
        <a:p>
          <a:pPr algn="ctr">
            <a:lnSpc>
              <a:spcPct val="100000"/>
            </a:lnSpc>
          </a:pPr>
          <a:r>
            <a:rPr lang="en-US" sz="1800" b="1" dirty="0"/>
            <a:t>Stream Key </a:t>
          </a:r>
        </a:p>
        <a:p>
          <a:pPr algn="l">
            <a:lnSpc>
              <a:spcPct val="100000"/>
            </a:lnSpc>
          </a:pPr>
          <a:endParaRPr lang="en-US" sz="1200" b="1" dirty="0"/>
        </a:p>
        <a:p>
          <a:pPr algn="l">
            <a:lnSpc>
              <a:spcPct val="100000"/>
            </a:lnSpc>
          </a:pPr>
          <a:r>
            <a:rPr lang="en-US" sz="1400" b="1" dirty="0"/>
            <a:t>Left Click Stream Key</a:t>
          </a:r>
        </a:p>
        <a:p>
          <a:pPr algn="l">
            <a:lnSpc>
              <a:spcPct val="100000"/>
            </a:lnSpc>
          </a:pPr>
          <a:r>
            <a:rPr lang="en-US" sz="1400" b="1" dirty="0"/>
            <a:t>Left Click Copy Key </a:t>
          </a:r>
        </a:p>
        <a:p>
          <a:pPr algn="l">
            <a:lnSpc>
              <a:spcPct val="100000"/>
            </a:lnSpc>
          </a:pPr>
          <a:r>
            <a:rPr lang="en-US" sz="1400" b="1" dirty="0"/>
            <a:t>Return to OBS </a:t>
          </a:r>
        </a:p>
      </dgm:t>
    </dgm:pt>
    <dgm:pt modelId="{C9B91917-4173-494A-8690-36F4AF1FC9A9}" type="parTrans" cxnId="{FB9A14B2-FD99-4A43-A565-00B44F49C05A}">
      <dgm:prSet/>
      <dgm:spPr/>
      <dgm:t>
        <a:bodyPr/>
        <a:lstStyle/>
        <a:p>
          <a:endParaRPr lang="en-US"/>
        </a:p>
      </dgm:t>
    </dgm:pt>
    <dgm:pt modelId="{AB4AD66A-B78A-4B40-A22E-455F0B3FCCF3}" type="sibTrans" cxnId="{FB9A14B2-FD99-4A43-A565-00B44F49C05A}">
      <dgm:prSet/>
      <dgm:spPr/>
      <dgm:t>
        <a:bodyPr/>
        <a:lstStyle/>
        <a:p>
          <a:endParaRPr lang="en-US"/>
        </a:p>
      </dgm:t>
    </dgm:pt>
    <dgm:pt modelId="{4B1BA03E-51D1-45CB-87B4-33A0E59D3286}" type="pres">
      <dgm:prSet presAssocID="{72B2211D-8CB1-4C6B-B303-952B1649EB4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6B3BC37-D5FE-4426-ADD2-D624C15BADC8}" type="pres">
      <dgm:prSet presAssocID="{E723690C-BF6C-48E2-96E1-79A5B78D0814}" presName="hierRoot1" presStyleCnt="0"/>
      <dgm:spPr/>
    </dgm:pt>
    <dgm:pt modelId="{D951B2E9-E255-46BE-9168-0398250106C7}" type="pres">
      <dgm:prSet presAssocID="{E723690C-BF6C-48E2-96E1-79A5B78D0814}" presName="composite" presStyleCnt="0"/>
      <dgm:spPr/>
    </dgm:pt>
    <dgm:pt modelId="{C95EC19A-A681-44FC-A3A6-EB8C9E42ADD7}" type="pres">
      <dgm:prSet presAssocID="{E723690C-BF6C-48E2-96E1-79A5B78D0814}" presName="background" presStyleLbl="node0" presStyleIdx="0" presStyleCnt="2"/>
      <dgm:spPr/>
    </dgm:pt>
    <dgm:pt modelId="{2CB638AF-4E57-49ED-8E23-144CCBB4A772}" type="pres">
      <dgm:prSet presAssocID="{E723690C-BF6C-48E2-96E1-79A5B78D0814}" presName="text" presStyleLbl="fgAcc0" presStyleIdx="0" presStyleCnt="2" custLinFactY="-10792" custLinFactNeighborX="10562" custLinFactNeighborY="-100000">
        <dgm:presLayoutVars>
          <dgm:chPref val="3"/>
        </dgm:presLayoutVars>
      </dgm:prSet>
      <dgm:spPr/>
    </dgm:pt>
    <dgm:pt modelId="{2FE16816-C07D-4019-AFEA-8546AD5D52D3}" type="pres">
      <dgm:prSet presAssocID="{E723690C-BF6C-48E2-96E1-79A5B78D0814}" presName="hierChild2" presStyleCnt="0"/>
      <dgm:spPr/>
    </dgm:pt>
    <dgm:pt modelId="{C9AA2927-EDC2-4D84-AD13-E14BD69BD5ED}" type="pres">
      <dgm:prSet presAssocID="{64F18ACD-0FBF-4A0C-994A-680AE0A30013}" presName="hierRoot1" presStyleCnt="0"/>
      <dgm:spPr/>
    </dgm:pt>
    <dgm:pt modelId="{06835D9C-FA72-496B-9262-8FAD991D141F}" type="pres">
      <dgm:prSet presAssocID="{64F18ACD-0FBF-4A0C-994A-680AE0A30013}" presName="composite" presStyleCnt="0"/>
      <dgm:spPr/>
    </dgm:pt>
    <dgm:pt modelId="{130339A4-0ADF-48B2-B74F-9578DE3E0B3E}" type="pres">
      <dgm:prSet presAssocID="{64F18ACD-0FBF-4A0C-994A-680AE0A30013}" presName="background" presStyleLbl="node0" presStyleIdx="1" presStyleCnt="2"/>
      <dgm:spPr/>
    </dgm:pt>
    <dgm:pt modelId="{0052D96F-2A2E-46DF-AF5B-107B67EADDF4}" type="pres">
      <dgm:prSet presAssocID="{64F18ACD-0FBF-4A0C-994A-680AE0A30013}" presName="text" presStyleLbl="fgAcc0" presStyleIdx="1" presStyleCnt="2" custLinFactNeighborX="-7796" custLinFactNeighborY="14688">
        <dgm:presLayoutVars>
          <dgm:chPref val="3"/>
        </dgm:presLayoutVars>
      </dgm:prSet>
      <dgm:spPr/>
    </dgm:pt>
    <dgm:pt modelId="{34559F98-1908-49F2-AB26-6607D7DD6318}" type="pres">
      <dgm:prSet presAssocID="{64F18ACD-0FBF-4A0C-994A-680AE0A30013}" presName="hierChild2" presStyleCnt="0"/>
      <dgm:spPr/>
    </dgm:pt>
  </dgm:ptLst>
  <dgm:cxnLst>
    <dgm:cxn modelId="{566A2C11-98C0-4E43-9E2E-AB3E3C78571D}" type="presOf" srcId="{E723690C-BF6C-48E2-96E1-79A5B78D0814}" destId="{2CB638AF-4E57-49ED-8E23-144CCBB4A772}" srcOrd="0" destOrd="0" presId="urn:microsoft.com/office/officeart/2005/8/layout/hierarchy1"/>
    <dgm:cxn modelId="{06917226-CE91-4CD5-87FA-398DB7708569}" type="presOf" srcId="{64F18ACD-0FBF-4A0C-994A-680AE0A30013}" destId="{0052D96F-2A2E-46DF-AF5B-107B67EADDF4}" srcOrd="0" destOrd="0" presId="urn:microsoft.com/office/officeart/2005/8/layout/hierarchy1"/>
    <dgm:cxn modelId="{5319269E-291D-4308-9E32-BBB4AFDCCF3B}" type="presOf" srcId="{72B2211D-8CB1-4C6B-B303-952B1649EB4C}" destId="{4B1BA03E-51D1-45CB-87B4-33A0E59D3286}" srcOrd="0" destOrd="0" presId="urn:microsoft.com/office/officeart/2005/8/layout/hierarchy1"/>
    <dgm:cxn modelId="{FB9A14B2-FD99-4A43-A565-00B44F49C05A}" srcId="{72B2211D-8CB1-4C6B-B303-952B1649EB4C}" destId="{64F18ACD-0FBF-4A0C-994A-680AE0A30013}" srcOrd="1" destOrd="0" parTransId="{C9B91917-4173-494A-8690-36F4AF1FC9A9}" sibTransId="{AB4AD66A-B78A-4B40-A22E-455F0B3FCCF3}"/>
    <dgm:cxn modelId="{76CAFDE0-7357-4393-9605-16C06CB22D41}" srcId="{72B2211D-8CB1-4C6B-B303-952B1649EB4C}" destId="{E723690C-BF6C-48E2-96E1-79A5B78D0814}" srcOrd="0" destOrd="0" parTransId="{F9B0027E-9314-4882-815E-1725A67EA0B0}" sibTransId="{169D584D-9E9E-4127-9B89-39B9D8F4F9C4}"/>
    <dgm:cxn modelId="{1EC63C8B-C5B5-4E88-BD83-081446A0FF1E}" type="presParOf" srcId="{4B1BA03E-51D1-45CB-87B4-33A0E59D3286}" destId="{26B3BC37-D5FE-4426-ADD2-D624C15BADC8}" srcOrd="0" destOrd="0" presId="urn:microsoft.com/office/officeart/2005/8/layout/hierarchy1"/>
    <dgm:cxn modelId="{7481DD2F-D03D-40D5-870F-21C4F07BC9B6}" type="presParOf" srcId="{26B3BC37-D5FE-4426-ADD2-D624C15BADC8}" destId="{D951B2E9-E255-46BE-9168-0398250106C7}" srcOrd="0" destOrd="0" presId="urn:microsoft.com/office/officeart/2005/8/layout/hierarchy1"/>
    <dgm:cxn modelId="{D95F37E2-6A72-4ACA-ADAF-904537550AE8}" type="presParOf" srcId="{D951B2E9-E255-46BE-9168-0398250106C7}" destId="{C95EC19A-A681-44FC-A3A6-EB8C9E42ADD7}" srcOrd="0" destOrd="0" presId="urn:microsoft.com/office/officeart/2005/8/layout/hierarchy1"/>
    <dgm:cxn modelId="{0FC96A67-9766-45E6-B6F9-44F5E34E9D02}" type="presParOf" srcId="{D951B2E9-E255-46BE-9168-0398250106C7}" destId="{2CB638AF-4E57-49ED-8E23-144CCBB4A772}" srcOrd="1" destOrd="0" presId="urn:microsoft.com/office/officeart/2005/8/layout/hierarchy1"/>
    <dgm:cxn modelId="{E8426B9B-F863-4CA0-BF84-8993299ED705}" type="presParOf" srcId="{26B3BC37-D5FE-4426-ADD2-D624C15BADC8}" destId="{2FE16816-C07D-4019-AFEA-8546AD5D52D3}" srcOrd="1" destOrd="0" presId="urn:microsoft.com/office/officeart/2005/8/layout/hierarchy1"/>
    <dgm:cxn modelId="{0EB1BFDF-7996-493F-B2EC-75B1690B055B}" type="presParOf" srcId="{4B1BA03E-51D1-45CB-87B4-33A0E59D3286}" destId="{C9AA2927-EDC2-4D84-AD13-E14BD69BD5ED}" srcOrd="1" destOrd="0" presId="urn:microsoft.com/office/officeart/2005/8/layout/hierarchy1"/>
    <dgm:cxn modelId="{E9E0CA77-0F39-4B31-BD7E-32CF12603F6A}" type="presParOf" srcId="{C9AA2927-EDC2-4D84-AD13-E14BD69BD5ED}" destId="{06835D9C-FA72-496B-9262-8FAD991D141F}" srcOrd="0" destOrd="0" presId="urn:microsoft.com/office/officeart/2005/8/layout/hierarchy1"/>
    <dgm:cxn modelId="{62BF6E5B-B9C0-494F-AD34-50E9694B276C}" type="presParOf" srcId="{06835D9C-FA72-496B-9262-8FAD991D141F}" destId="{130339A4-0ADF-48B2-B74F-9578DE3E0B3E}" srcOrd="0" destOrd="0" presId="urn:microsoft.com/office/officeart/2005/8/layout/hierarchy1"/>
    <dgm:cxn modelId="{66A1268D-72F7-4F5C-A6E8-9843BEB00A54}" type="presParOf" srcId="{06835D9C-FA72-496B-9262-8FAD991D141F}" destId="{0052D96F-2A2E-46DF-AF5B-107B67EADDF4}" srcOrd="1" destOrd="0" presId="urn:microsoft.com/office/officeart/2005/8/layout/hierarchy1"/>
    <dgm:cxn modelId="{A3A98E10-5486-4BC8-AA13-461B6BD3EC10}" type="presParOf" srcId="{C9AA2927-EDC2-4D84-AD13-E14BD69BD5ED}" destId="{34559F98-1908-49F2-AB26-6607D7DD631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72B2211D-8CB1-4C6B-B303-952B1649EB4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23690C-BF6C-48E2-96E1-79A5B78D081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How to Broadcast Videos</a:t>
          </a:r>
        </a:p>
      </dgm:t>
    </dgm:pt>
    <dgm:pt modelId="{F9B0027E-9314-4882-815E-1725A67EA0B0}" type="parTrans" cxnId="{76CAFDE0-7357-4393-9605-16C06CB22D41}">
      <dgm:prSet/>
      <dgm:spPr/>
      <dgm:t>
        <a:bodyPr/>
        <a:lstStyle/>
        <a:p>
          <a:endParaRPr lang="en-US"/>
        </a:p>
      </dgm:t>
    </dgm:pt>
    <dgm:pt modelId="{169D584D-9E9E-4127-9B89-39B9D8F4F9C4}" type="sibTrans" cxnId="{76CAFDE0-7357-4393-9605-16C06CB22D41}">
      <dgm:prSet/>
      <dgm:spPr/>
      <dgm:t>
        <a:bodyPr/>
        <a:lstStyle/>
        <a:p>
          <a:endParaRPr lang="en-US"/>
        </a:p>
      </dgm:t>
    </dgm:pt>
    <dgm:pt modelId="{64F18ACD-0FBF-4A0C-994A-680AE0A30013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200" b="1" dirty="0"/>
            <a:t> </a:t>
          </a:r>
          <a:r>
            <a:rPr lang="en-US" sz="1800" b="1" dirty="0"/>
            <a:t>Controls:</a:t>
          </a:r>
        </a:p>
        <a:p>
          <a:pPr algn="ctr">
            <a:lnSpc>
              <a:spcPct val="100000"/>
            </a:lnSpc>
          </a:pPr>
          <a:r>
            <a:rPr lang="en-US" sz="1800" b="1" dirty="0"/>
            <a:t>Stream Key </a:t>
          </a:r>
        </a:p>
        <a:p>
          <a:pPr algn="l">
            <a:lnSpc>
              <a:spcPct val="100000"/>
            </a:lnSpc>
          </a:pPr>
          <a:endParaRPr lang="en-US" sz="1200" b="1" dirty="0"/>
        </a:p>
        <a:p>
          <a:pPr algn="l">
            <a:lnSpc>
              <a:spcPct val="100000"/>
            </a:lnSpc>
          </a:pPr>
          <a:r>
            <a:rPr lang="en-US" sz="1400" b="1" dirty="0"/>
            <a:t>Right  Click Blank Stream Key Paste</a:t>
          </a:r>
        </a:p>
        <a:p>
          <a:pPr algn="l">
            <a:lnSpc>
              <a:spcPct val="100000"/>
            </a:lnSpc>
          </a:pPr>
          <a:r>
            <a:rPr lang="en-US" sz="1400" b="1" dirty="0"/>
            <a:t>Left Click Apply</a:t>
          </a:r>
        </a:p>
        <a:p>
          <a:pPr algn="l">
            <a:lnSpc>
              <a:spcPct val="100000"/>
            </a:lnSpc>
          </a:pPr>
          <a:r>
            <a:rPr lang="en-US" sz="1400" b="1" dirty="0"/>
            <a:t>Click Ok </a:t>
          </a:r>
        </a:p>
        <a:p>
          <a:pPr algn="l">
            <a:lnSpc>
              <a:spcPct val="100000"/>
            </a:lnSpc>
          </a:pPr>
          <a:r>
            <a:rPr lang="en-US" sz="1400" b="1" dirty="0"/>
            <a:t>Return to OBS </a:t>
          </a:r>
        </a:p>
      </dgm:t>
    </dgm:pt>
    <dgm:pt modelId="{C9B91917-4173-494A-8690-36F4AF1FC9A9}" type="parTrans" cxnId="{FB9A14B2-FD99-4A43-A565-00B44F49C05A}">
      <dgm:prSet/>
      <dgm:spPr/>
      <dgm:t>
        <a:bodyPr/>
        <a:lstStyle/>
        <a:p>
          <a:endParaRPr lang="en-US"/>
        </a:p>
      </dgm:t>
    </dgm:pt>
    <dgm:pt modelId="{AB4AD66A-B78A-4B40-A22E-455F0B3FCCF3}" type="sibTrans" cxnId="{FB9A14B2-FD99-4A43-A565-00B44F49C05A}">
      <dgm:prSet/>
      <dgm:spPr/>
      <dgm:t>
        <a:bodyPr/>
        <a:lstStyle/>
        <a:p>
          <a:endParaRPr lang="en-US"/>
        </a:p>
      </dgm:t>
    </dgm:pt>
    <dgm:pt modelId="{2054CF36-5E21-4732-9135-6B6D49B3BD15}" type="pres">
      <dgm:prSet presAssocID="{72B2211D-8CB1-4C6B-B303-952B1649EB4C}" presName="diagram" presStyleCnt="0">
        <dgm:presLayoutVars>
          <dgm:dir/>
          <dgm:resizeHandles val="exact"/>
        </dgm:presLayoutVars>
      </dgm:prSet>
      <dgm:spPr/>
    </dgm:pt>
    <dgm:pt modelId="{E7B57110-BB9B-4941-9FA4-374A6086D64E}" type="pres">
      <dgm:prSet presAssocID="{E723690C-BF6C-48E2-96E1-79A5B78D0814}" presName="node" presStyleLbl="node1" presStyleIdx="0" presStyleCnt="2" custScaleY="50451" custLinFactNeighborX="-81" custLinFactNeighborY="-14280">
        <dgm:presLayoutVars>
          <dgm:bulletEnabled val="1"/>
        </dgm:presLayoutVars>
      </dgm:prSet>
      <dgm:spPr/>
    </dgm:pt>
    <dgm:pt modelId="{400B0C3B-08BD-4EED-8E9B-D9679EE6DF6E}" type="pres">
      <dgm:prSet presAssocID="{169D584D-9E9E-4127-9B89-39B9D8F4F9C4}" presName="sibTrans" presStyleCnt="0"/>
      <dgm:spPr/>
    </dgm:pt>
    <dgm:pt modelId="{3A98626A-5AA1-4E0A-8690-48C69196FF5B}" type="pres">
      <dgm:prSet presAssocID="{64F18ACD-0FBF-4A0C-994A-680AE0A30013}" presName="node" presStyleLbl="node1" presStyleIdx="1" presStyleCnt="2">
        <dgm:presLayoutVars>
          <dgm:bulletEnabled val="1"/>
        </dgm:presLayoutVars>
      </dgm:prSet>
      <dgm:spPr/>
    </dgm:pt>
  </dgm:ptLst>
  <dgm:cxnLst>
    <dgm:cxn modelId="{9A63751F-42B7-48BC-8A12-F4067845D58C}" type="presOf" srcId="{72B2211D-8CB1-4C6B-B303-952B1649EB4C}" destId="{2054CF36-5E21-4732-9135-6B6D49B3BD15}" srcOrd="0" destOrd="0" presId="urn:microsoft.com/office/officeart/2005/8/layout/default"/>
    <dgm:cxn modelId="{4ED08536-CF6A-46E2-9FA4-288C9C03DA26}" type="presOf" srcId="{64F18ACD-0FBF-4A0C-994A-680AE0A30013}" destId="{3A98626A-5AA1-4E0A-8690-48C69196FF5B}" srcOrd="0" destOrd="0" presId="urn:microsoft.com/office/officeart/2005/8/layout/default"/>
    <dgm:cxn modelId="{2A188673-91C2-4D1A-B596-AFB9A478FA66}" type="presOf" srcId="{E723690C-BF6C-48E2-96E1-79A5B78D0814}" destId="{E7B57110-BB9B-4941-9FA4-374A6086D64E}" srcOrd="0" destOrd="0" presId="urn:microsoft.com/office/officeart/2005/8/layout/default"/>
    <dgm:cxn modelId="{FB9A14B2-FD99-4A43-A565-00B44F49C05A}" srcId="{72B2211D-8CB1-4C6B-B303-952B1649EB4C}" destId="{64F18ACD-0FBF-4A0C-994A-680AE0A30013}" srcOrd="1" destOrd="0" parTransId="{C9B91917-4173-494A-8690-36F4AF1FC9A9}" sibTransId="{AB4AD66A-B78A-4B40-A22E-455F0B3FCCF3}"/>
    <dgm:cxn modelId="{76CAFDE0-7357-4393-9605-16C06CB22D41}" srcId="{72B2211D-8CB1-4C6B-B303-952B1649EB4C}" destId="{E723690C-BF6C-48E2-96E1-79A5B78D0814}" srcOrd="0" destOrd="0" parTransId="{F9B0027E-9314-4882-815E-1725A67EA0B0}" sibTransId="{169D584D-9E9E-4127-9B89-39B9D8F4F9C4}"/>
    <dgm:cxn modelId="{DE7F35FD-A80F-43B5-8323-E5AD403ACA9E}" type="presParOf" srcId="{2054CF36-5E21-4732-9135-6B6D49B3BD15}" destId="{E7B57110-BB9B-4941-9FA4-374A6086D64E}" srcOrd="0" destOrd="0" presId="urn:microsoft.com/office/officeart/2005/8/layout/default"/>
    <dgm:cxn modelId="{FA552542-10D5-4F21-B6C1-FC5266683040}" type="presParOf" srcId="{2054CF36-5E21-4732-9135-6B6D49B3BD15}" destId="{400B0C3B-08BD-4EED-8E9B-D9679EE6DF6E}" srcOrd="1" destOrd="0" presId="urn:microsoft.com/office/officeart/2005/8/layout/default"/>
    <dgm:cxn modelId="{6C0D7A06-E35A-42B9-AE22-217E03287397}" type="presParOf" srcId="{2054CF36-5E21-4732-9135-6B6D49B3BD15}" destId="{3A98626A-5AA1-4E0A-8690-48C69196FF5B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72B2211D-8CB1-4C6B-B303-952B1649EB4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23690C-BF6C-48E2-96E1-79A5B78D081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How to Broadcast Videos</a:t>
          </a:r>
        </a:p>
      </dgm:t>
    </dgm:pt>
    <dgm:pt modelId="{F9B0027E-9314-4882-815E-1725A67EA0B0}" type="parTrans" cxnId="{76CAFDE0-7357-4393-9605-16C06CB22D41}">
      <dgm:prSet/>
      <dgm:spPr/>
      <dgm:t>
        <a:bodyPr/>
        <a:lstStyle/>
        <a:p>
          <a:endParaRPr lang="en-US"/>
        </a:p>
      </dgm:t>
    </dgm:pt>
    <dgm:pt modelId="{169D584D-9E9E-4127-9B89-39B9D8F4F9C4}" type="sibTrans" cxnId="{76CAFDE0-7357-4393-9605-16C06CB22D41}">
      <dgm:prSet/>
      <dgm:spPr/>
      <dgm:t>
        <a:bodyPr/>
        <a:lstStyle/>
        <a:p>
          <a:endParaRPr lang="en-US"/>
        </a:p>
      </dgm:t>
    </dgm:pt>
    <dgm:pt modelId="{64F18ACD-0FBF-4A0C-994A-680AE0A30013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200" b="1" dirty="0"/>
            <a:t> </a:t>
          </a:r>
          <a:r>
            <a:rPr lang="en-US" sz="1800" b="1" dirty="0"/>
            <a:t>Controls:</a:t>
          </a:r>
        </a:p>
        <a:p>
          <a:pPr algn="ctr">
            <a:lnSpc>
              <a:spcPct val="100000"/>
            </a:lnSpc>
          </a:pPr>
          <a:r>
            <a:rPr lang="en-US" sz="1800" b="1" dirty="0"/>
            <a:t>Stream Key </a:t>
          </a:r>
        </a:p>
        <a:p>
          <a:pPr algn="l">
            <a:lnSpc>
              <a:spcPct val="100000"/>
            </a:lnSpc>
          </a:pPr>
          <a:endParaRPr lang="en-US" sz="1200" b="1" dirty="0"/>
        </a:p>
        <a:p>
          <a:pPr algn="l">
            <a:lnSpc>
              <a:spcPct val="100000"/>
            </a:lnSpc>
          </a:pPr>
          <a:r>
            <a:rPr lang="en-US" sz="1400" b="1" dirty="0"/>
            <a:t>Right  Click Blank Stream Key Paste</a:t>
          </a:r>
        </a:p>
        <a:p>
          <a:pPr algn="l">
            <a:lnSpc>
              <a:spcPct val="100000"/>
            </a:lnSpc>
          </a:pPr>
          <a:r>
            <a:rPr lang="en-US" sz="1400" b="1" dirty="0"/>
            <a:t>Left Click Apply</a:t>
          </a:r>
        </a:p>
        <a:p>
          <a:pPr algn="l">
            <a:lnSpc>
              <a:spcPct val="100000"/>
            </a:lnSpc>
          </a:pPr>
          <a:r>
            <a:rPr lang="en-US" sz="1400" b="1" dirty="0"/>
            <a:t>Click Ok </a:t>
          </a:r>
        </a:p>
        <a:p>
          <a:pPr algn="l">
            <a:lnSpc>
              <a:spcPct val="100000"/>
            </a:lnSpc>
          </a:pPr>
          <a:r>
            <a:rPr lang="en-US" sz="1400" b="1" dirty="0"/>
            <a:t>Return to OBS </a:t>
          </a:r>
        </a:p>
      </dgm:t>
    </dgm:pt>
    <dgm:pt modelId="{C9B91917-4173-494A-8690-36F4AF1FC9A9}" type="parTrans" cxnId="{FB9A14B2-FD99-4A43-A565-00B44F49C05A}">
      <dgm:prSet/>
      <dgm:spPr/>
      <dgm:t>
        <a:bodyPr/>
        <a:lstStyle/>
        <a:p>
          <a:endParaRPr lang="en-US"/>
        </a:p>
      </dgm:t>
    </dgm:pt>
    <dgm:pt modelId="{AB4AD66A-B78A-4B40-A22E-455F0B3FCCF3}" type="sibTrans" cxnId="{FB9A14B2-FD99-4A43-A565-00B44F49C05A}">
      <dgm:prSet/>
      <dgm:spPr/>
      <dgm:t>
        <a:bodyPr/>
        <a:lstStyle/>
        <a:p>
          <a:endParaRPr lang="en-US"/>
        </a:p>
      </dgm:t>
    </dgm:pt>
    <dgm:pt modelId="{2054CF36-5E21-4732-9135-6B6D49B3BD15}" type="pres">
      <dgm:prSet presAssocID="{72B2211D-8CB1-4C6B-B303-952B1649EB4C}" presName="diagram" presStyleCnt="0">
        <dgm:presLayoutVars>
          <dgm:dir/>
          <dgm:resizeHandles val="exact"/>
        </dgm:presLayoutVars>
      </dgm:prSet>
      <dgm:spPr/>
    </dgm:pt>
    <dgm:pt modelId="{E7B57110-BB9B-4941-9FA4-374A6086D64E}" type="pres">
      <dgm:prSet presAssocID="{E723690C-BF6C-48E2-96E1-79A5B78D0814}" presName="node" presStyleLbl="node1" presStyleIdx="0" presStyleCnt="2" custScaleY="50451" custLinFactNeighborX="-8444" custLinFactNeighborY="-14218">
        <dgm:presLayoutVars>
          <dgm:bulletEnabled val="1"/>
        </dgm:presLayoutVars>
      </dgm:prSet>
      <dgm:spPr/>
    </dgm:pt>
    <dgm:pt modelId="{400B0C3B-08BD-4EED-8E9B-D9679EE6DF6E}" type="pres">
      <dgm:prSet presAssocID="{169D584D-9E9E-4127-9B89-39B9D8F4F9C4}" presName="sibTrans" presStyleCnt="0"/>
      <dgm:spPr/>
    </dgm:pt>
    <dgm:pt modelId="{3A98626A-5AA1-4E0A-8690-48C69196FF5B}" type="pres">
      <dgm:prSet presAssocID="{64F18ACD-0FBF-4A0C-994A-680AE0A30013}" presName="node" presStyleLbl="node1" presStyleIdx="1" presStyleCnt="2">
        <dgm:presLayoutVars>
          <dgm:bulletEnabled val="1"/>
        </dgm:presLayoutVars>
      </dgm:prSet>
      <dgm:spPr/>
    </dgm:pt>
  </dgm:ptLst>
  <dgm:cxnLst>
    <dgm:cxn modelId="{9A63751F-42B7-48BC-8A12-F4067845D58C}" type="presOf" srcId="{72B2211D-8CB1-4C6B-B303-952B1649EB4C}" destId="{2054CF36-5E21-4732-9135-6B6D49B3BD15}" srcOrd="0" destOrd="0" presId="urn:microsoft.com/office/officeart/2005/8/layout/default"/>
    <dgm:cxn modelId="{4ED08536-CF6A-46E2-9FA4-288C9C03DA26}" type="presOf" srcId="{64F18ACD-0FBF-4A0C-994A-680AE0A30013}" destId="{3A98626A-5AA1-4E0A-8690-48C69196FF5B}" srcOrd="0" destOrd="0" presId="urn:microsoft.com/office/officeart/2005/8/layout/default"/>
    <dgm:cxn modelId="{2A188673-91C2-4D1A-B596-AFB9A478FA66}" type="presOf" srcId="{E723690C-BF6C-48E2-96E1-79A5B78D0814}" destId="{E7B57110-BB9B-4941-9FA4-374A6086D64E}" srcOrd="0" destOrd="0" presId="urn:microsoft.com/office/officeart/2005/8/layout/default"/>
    <dgm:cxn modelId="{FB9A14B2-FD99-4A43-A565-00B44F49C05A}" srcId="{72B2211D-8CB1-4C6B-B303-952B1649EB4C}" destId="{64F18ACD-0FBF-4A0C-994A-680AE0A30013}" srcOrd="1" destOrd="0" parTransId="{C9B91917-4173-494A-8690-36F4AF1FC9A9}" sibTransId="{AB4AD66A-B78A-4B40-A22E-455F0B3FCCF3}"/>
    <dgm:cxn modelId="{76CAFDE0-7357-4393-9605-16C06CB22D41}" srcId="{72B2211D-8CB1-4C6B-B303-952B1649EB4C}" destId="{E723690C-BF6C-48E2-96E1-79A5B78D0814}" srcOrd="0" destOrd="0" parTransId="{F9B0027E-9314-4882-815E-1725A67EA0B0}" sibTransId="{169D584D-9E9E-4127-9B89-39B9D8F4F9C4}"/>
    <dgm:cxn modelId="{DE7F35FD-A80F-43B5-8323-E5AD403ACA9E}" type="presParOf" srcId="{2054CF36-5E21-4732-9135-6B6D49B3BD15}" destId="{E7B57110-BB9B-4941-9FA4-374A6086D64E}" srcOrd="0" destOrd="0" presId="urn:microsoft.com/office/officeart/2005/8/layout/default"/>
    <dgm:cxn modelId="{FA552542-10D5-4F21-B6C1-FC5266683040}" type="presParOf" srcId="{2054CF36-5E21-4732-9135-6B6D49B3BD15}" destId="{400B0C3B-08BD-4EED-8E9B-D9679EE6DF6E}" srcOrd="1" destOrd="0" presId="urn:microsoft.com/office/officeart/2005/8/layout/default"/>
    <dgm:cxn modelId="{6C0D7A06-E35A-42B9-AE22-217E03287397}" type="presParOf" srcId="{2054CF36-5E21-4732-9135-6B6D49B3BD15}" destId="{3A98626A-5AA1-4E0A-8690-48C69196FF5B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72B2211D-8CB1-4C6B-B303-952B1649EB4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23690C-BF6C-48E2-96E1-79A5B78D081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How to Broadcast Videos</a:t>
          </a:r>
        </a:p>
      </dgm:t>
    </dgm:pt>
    <dgm:pt modelId="{F9B0027E-9314-4882-815E-1725A67EA0B0}" type="parTrans" cxnId="{76CAFDE0-7357-4393-9605-16C06CB22D41}">
      <dgm:prSet/>
      <dgm:spPr/>
      <dgm:t>
        <a:bodyPr/>
        <a:lstStyle/>
        <a:p>
          <a:endParaRPr lang="en-US"/>
        </a:p>
      </dgm:t>
    </dgm:pt>
    <dgm:pt modelId="{169D584D-9E9E-4127-9B89-39B9D8F4F9C4}" type="sibTrans" cxnId="{76CAFDE0-7357-4393-9605-16C06CB22D41}">
      <dgm:prSet/>
      <dgm:spPr/>
      <dgm:t>
        <a:bodyPr/>
        <a:lstStyle/>
        <a:p>
          <a:endParaRPr lang="en-US"/>
        </a:p>
      </dgm:t>
    </dgm:pt>
    <dgm:pt modelId="{64F18ACD-0FBF-4A0C-994A-680AE0A30013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200" b="1" dirty="0"/>
            <a:t> </a:t>
          </a:r>
          <a:r>
            <a:rPr lang="en-US" sz="1800" b="1" dirty="0"/>
            <a:t>Controls:</a:t>
          </a:r>
        </a:p>
        <a:p>
          <a:pPr algn="ctr">
            <a:lnSpc>
              <a:spcPct val="100000"/>
            </a:lnSpc>
          </a:pPr>
          <a:r>
            <a:rPr lang="en-US" sz="1800" b="1" dirty="0"/>
            <a:t>Stream Key </a:t>
          </a:r>
        </a:p>
        <a:p>
          <a:pPr algn="l">
            <a:lnSpc>
              <a:spcPct val="100000"/>
            </a:lnSpc>
          </a:pPr>
          <a:r>
            <a:rPr lang="en-US" sz="1200" b="1" dirty="0"/>
            <a:t>Left Click what’s your live video </a:t>
          </a:r>
          <a:r>
            <a:rPr lang="en-US" sz="1200" b="1" dirty="0" err="1"/>
            <a:t>abour</a:t>
          </a:r>
          <a:endParaRPr lang="en-US" sz="1200" b="1" dirty="0"/>
        </a:p>
        <a:p>
          <a:pPr algn="l">
            <a:lnSpc>
              <a:spcPct val="100000"/>
            </a:lnSpc>
          </a:pPr>
          <a:endParaRPr lang="en-US" sz="1400" b="1" dirty="0"/>
        </a:p>
      </dgm:t>
    </dgm:pt>
    <dgm:pt modelId="{C9B91917-4173-494A-8690-36F4AF1FC9A9}" type="parTrans" cxnId="{FB9A14B2-FD99-4A43-A565-00B44F49C05A}">
      <dgm:prSet/>
      <dgm:spPr/>
      <dgm:t>
        <a:bodyPr/>
        <a:lstStyle/>
        <a:p>
          <a:endParaRPr lang="en-US"/>
        </a:p>
      </dgm:t>
    </dgm:pt>
    <dgm:pt modelId="{AB4AD66A-B78A-4B40-A22E-455F0B3FCCF3}" type="sibTrans" cxnId="{FB9A14B2-FD99-4A43-A565-00B44F49C05A}">
      <dgm:prSet/>
      <dgm:spPr/>
      <dgm:t>
        <a:bodyPr/>
        <a:lstStyle/>
        <a:p>
          <a:endParaRPr lang="en-US"/>
        </a:p>
      </dgm:t>
    </dgm:pt>
    <dgm:pt modelId="{2054CF36-5E21-4732-9135-6B6D49B3BD15}" type="pres">
      <dgm:prSet presAssocID="{72B2211D-8CB1-4C6B-B303-952B1649EB4C}" presName="diagram" presStyleCnt="0">
        <dgm:presLayoutVars>
          <dgm:dir/>
          <dgm:resizeHandles val="exact"/>
        </dgm:presLayoutVars>
      </dgm:prSet>
      <dgm:spPr/>
    </dgm:pt>
    <dgm:pt modelId="{E7B57110-BB9B-4941-9FA4-374A6086D64E}" type="pres">
      <dgm:prSet presAssocID="{E723690C-BF6C-48E2-96E1-79A5B78D0814}" presName="node" presStyleLbl="node1" presStyleIdx="0" presStyleCnt="2" custScaleY="50451" custLinFactNeighborX="-8444" custLinFactNeighborY="-14218">
        <dgm:presLayoutVars>
          <dgm:bulletEnabled val="1"/>
        </dgm:presLayoutVars>
      </dgm:prSet>
      <dgm:spPr/>
    </dgm:pt>
    <dgm:pt modelId="{400B0C3B-08BD-4EED-8E9B-D9679EE6DF6E}" type="pres">
      <dgm:prSet presAssocID="{169D584D-9E9E-4127-9B89-39B9D8F4F9C4}" presName="sibTrans" presStyleCnt="0"/>
      <dgm:spPr/>
    </dgm:pt>
    <dgm:pt modelId="{3A98626A-5AA1-4E0A-8690-48C69196FF5B}" type="pres">
      <dgm:prSet presAssocID="{64F18ACD-0FBF-4A0C-994A-680AE0A30013}" presName="node" presStyleLbl="node1" presStyleIdx="1" presStyleCnt="2">
        <dgm:presLayoutVars>
          <dgm:bulletEnabled val="1"/>
        </dgm:presLayoutVars>
      </dgm:prSet>
      <dgm:spPr/>
    </dgm:pt>
  </dgm:ptLst>
  <dgm:cxnLst>
    <dgm:cxn modelId="{9A63751F-42B7-48BC-8A12-F4067845D58C}" type="presOf" srcId="{72B2211D-8CB1-4C6B-B303-952B1649EB4C}" destId="{2054CF36-5E21-4732-9135-6B6D49B3BD15}" srcOrd="0" destOrd="0" presId="urn:microsoft.com/office/officeart/2005/8/layout/default"/>
    <dgm:cxn modelId="{4ED08536-CF6A-46E2-9FA4-288C9C03DA26}" type="presOf" srcId="{64F18ACD-0FBF-4A0C-994A-680AE0A30013}" destId="{3A98626A-5AA1-4E0A-8690-48C69196FF5B}" srcOrd="0" destOrd="0" presId="urn:microsoft.com/office/officeart/2005/8/layout/default"/>
    <dgm:cxn modelId="{2A188673-91C2-4D1A-B596-AFB9A478FA66}" type="presOf" srcId="{E723690C-BF6C-48E2-96E1-79A5B78D0814}" destId="{E7B57110-BB9B-4941-9FA4-374A6086D64E}" srcOrd="0" destOrd="0" presId="urn:microsoft.com/office/officeart/2005/8/layout/default"/>
    <dgm:cxn modelId="{FB9A14B2-FD99-4A43-A565-00B44F49C05A}" srcId="{72B2211D-8CB1-4C6B-B303-952B1649EB4C}" destId="{64F18ACD-0FBF-4A0C-994A-680AE0A30013}" srcOrd="1" destOrd="0" parTransId="{C9B91917-4173-494A-8690-36F4AF1FC9A9}" sibTransId="{AB4AD66A-B78A-4B40-A22E-455F0B3FCCF3}"/>
    <dgm:cxn modelId="{76CAFDE0-7357-4393-9605-16C06CB22D41}" srcId="{72B2211D-8CB1-4C6B-B303-952B1649EB4C}" destId="{E723690C-BF6C-48E2-96E1-79A5B78D0814}" srcOrd="0" destOrd="0" parTransId="{F9B0027E-9314-4882-815E-1725A67EA0B0}" sibTransId="{169D584D-9E9E-4127-9B89-39B9D8F4F9C4}"/>
    <dgm:cxn modelId="{DE7F35FD-A80F-43B5-8323-E5AD403ACA9E}" type="presParOf" srcId="{2054CF36-5E21-4732-9135-6B6D49B3BD15}" destId="{E7B57110-BB9B-4941-9FA4-374A6086D64E}" srcOrd="0" destOrd="0" presId="urn:microsoft.com/office/officeart/2005/8/layout/default"/>
    <dgm:cxn modelId="{FA552542-10D5-4F21-B6C1-FC5266683040}" type="presParOf" srcId="{2054CF36-5E21-4732-9135-6B6D49B3BD15}" destId="{400B0C3B-08BD-4EED-8E9B-D9679EE6DF6E}" srcOrd="1" destOrd="0" presId="urn:microsoft.com/office/officeart/2005/8/layout/default"/>
    <dgm:cxn modelId="{6C0D7A06-E35A-42B9-AE22-217E03287397}" type="presParOf" srcId="{2054CF36-5E21-4732-9135-6B6D49B3BD15}" destId="{3A98626A-5AA1-4E0A-8690-48C69196FF5B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72B2211D-8CB1-4C6B-B303-952B1649EB4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23690C-BF6C-48E2-96E1-79A5B78D081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How to Broadcast Videos</a:t>
          </a:r>
        </a:p>
      </dgm:t>
    </dgm:pt>
    <dgm:pt modelId="{F9B0027E-9314-4882-815E-1725A67EA0B0}" type="parTrans" cxnId="{76CAFDE0-7357-4393-9605-16C06CB22D41}">
      <dgm:prSet/>
      <dgm:spPr/>
      <dgm:t>
        <a:bodyPr/>
        <a:lstStyle/>
        <a:p>
          <a:endParaRPr lang="en-US"/>
        </a:p>
      </dgm:t>
    </dgm:pt>
    <dgm:pt modelId="{169D584D-9E9E-4127-9B89-39B9D8F4F9C4}" type="sibTrans" cxnId="{76CAFDE0-7357-4393-9605-16C06CB22D41}">
      <dgm:prSet/>
      <dgm:spPr/>
      <dgm:t>
        <a:bodyPr/>
        <a:lstStyle/>
        <a:p>
          <a:endParaRPr lang="en-US"/>
        </a:p>
      </dgm:t>
    </dgm:pt>
    <dgm:pt modelId="{64F18ACD-0FBF-4A0C-994A-680AE0A30013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200" b="1" dirty="0"/>
            <a:t> </a:t>
          </a:r>
          <a:r>
            <a:rPr lang="en-US" sz="1800" b="1" dirty="0"/>
            <a:t>Controls:</a:t>
          </a:r>
        </a:p>
        <a:p>
          <a:pPr algn="ctr">
            <a:lnSpc>
              <a:spcPct val="100000"/>
            </a:lnSpc>
          </a:pPr>
          <a:r>
            <a:rPr lang="en-US" sz="1800" b="1" dirty="0"/>
            <a:t>Stream Key </a:t>
          </a:r>
        </a:p>
        <a:p>
          <a:pPr algn="l">
            <a:lnSpc>
              <a:spcPct val="100000"/>
            </a:lnSpc>
          </a:pPr>
          <a:r>
            <a:rPr lang="en-US" sz="1200" b="1" dirty="0"/>
            <a:t>Must fill out </a:t>
          </a:r>
        </a:p>
        <a:p>
          <a:pPr algn="l">
            <a:lnSpc>
              <a:spcPct val="100000"/>
            </a:lnSpc>
          </a:pPr>
          <a:r>
            <a:rPr lang="en-US" sz="1200" b="1" dirty="0"/>
            <a:t>TITLE</a:t>
          </a:r>
        </a:p>
        <a:p>
          <a:pPr algn="l">
            <a:lnSpc>
              <a:spcPct val="100000"/>
            </a:lnSpc>
          </a:pPr>
          <a:r>
            <a:rPr lang="en-US" sz="1200" b="1" dirty="0"/>
            <a:t>DESCRIPTION</a:t>
          </a:r>
          <a:br>
            <a:rPr lang="en-US" sz="1200" b="1" dirty="0"/>
          </a:br>
          <a:r>
            <a:rPr lang="en-US" sz="1200" b="1" dirty="0"/>
            <a:t>CLICK SAVE</a:t>
          </a:r>
        </a:p>
      </dgm:t>
    </dgm:pt>
    <dgm:pt modelId="{C9B91917-4173-494A-8690-36F4AF1FC9A9}" type="parTrans" cxnId="{FB9A14B2-FD99-4A43-A565-00B44F49C05A}">
      <dgm:prSet/>
      <dgm:spPr/>
      <dgm:t>
        <a:bodyPr/>
        <a:lstStyle/>
        <a:p>
          <a:endParaRPr lang="en-US"/>
        </a:p>
      </dgm:t>
    </dgm:pt>
    <dgm:pt modelId="{AB4AD66A-B78A-4B40-A22E-455F0B3FCCF3}" type="sibTrans" cxnId="{FB9A14B2-FD99-4A43-A565-00B44F49C05A}">
      <dgm:prSet/>
      <dgm:spPr/>
      <dgm:t>
        <a:bodyPr/>
        <a:lstStyle/>
        <a:p>
          <a:endParaRPr lang="en-US"/>
        </a:p>
      </dgm:t>
    </dgm:pt>
    <dgm:pt modelId="{2054CF36-5E21-4732-9135-6B6D49B3BD15}" type="pres">
      <dgm:prSet presAssocID="{72B2211D-8CB1-4C6B-B303-952B1649EB4C}" presName="diagram" presStyleCnt="0">
        <dgm:presLayoutVars>
          <dgm:dir/>
          <dgm:resizeHandles val="exact"/>
        </dgm:presLayoutVars>
      </dgm:prSet>
      <dgm:spPr/>
    </dgm:pt>
    <dgm:pt modelId="{E7B57110-BB9B-4941-9FA4-374A6086D64E}" type="pres">
      <dgm:prSet presAssocID="{E723690C-BF6C-48E2-96E1-79A5B78D0814}" presName="node" presStyleLbl="node1" presStyleIdx="0" presStyleCnt="2" custScaleY="50451" custLinFactNeighborX="-8444" custLinFactNeighborY="-14218">
        <dgm:presLayoutVars>
          <dgm:bulletEnabled val="1"/>
        </dgm:presLayoutVars>
      </dgm:prSet>
      <dgm:spPr/>
    </dgm:pt>
    <dgm:pt modelId="{400B0C3B-08BD-4EED-8E9B-D9679EE6DF6E}" type="pres">
      <dgm:prSet presAssocID="{169D584D-9E9E-4127-9B89-39B9D8F4F9C4}" presName="sibTrans" presStyleCnt="0"/>
      <dgm:spPr/>
    </dgm:pt>
    <dgm:pt modelId="{3A98626A-5AA1-4E0A-8690-48C69196FF5B}" type="pres">
      <dgm:prSet presAssocID="{64F18ACD-0FBF-4A0C-994A-680AE0A30013}" presName="node" presStyleLbl="node1" presStyleIdx="1" presStyleCnt="2">
        <dgm:presLayoutVars>
          <dgm:bulletEnabled val="1"/>
        </dgm:presLayoutVars>
      </dgm:prSet>
      <dgm:spPr/>
    </dgm:pt>
  </dgm:ptLst>
  <dgm:cxnLst>
    <dgm:cxn modelId="{9A63751F-42B7-48BC-8A12-F4067845D58C}" type="presOf" srcId="{72B2211D-8CB1-4C6B-B303-952B1649EB4C}" destId="{2054CF36-5E21-4732-9135-6B6D49B3BD15}" srcOrd="0" destOrd="0" presId="urn:microsoft.com/office/officeart/2005/8/layout/default"/>
    <dgm:cxn modelId="{4ED08536-CF6A-46E2-9FA4-288C9C03DA26}" type="presOf" srcId="{64F18ACD-0FBF-4A0C-994A-680AE0A30013}" destId="{3A98626A-5AA1-4E0A-8690-48C69196FF5B}" srcOrd="0" destOrd="0" presId="urn:microsoft.com/office/officeart/2005/8/layout/default"/>
    <dgm:cxn modelId="{2A188673-91C2-4D1A-B596-AFB9A478FA66}" type="presOf" srcId="{E723690C-BF6C-48E2-96E1-79A5B78D0814}" destId="{E7B57110-BB9B-4941-9FA4-374A6086D64E}" srcOrd="0" destOrd="0" presId="urn:microsoft.com/office/officeart/2005/8/layout/default"/>
    <dgm:cxn modelId="{FB9A14B2-FD99-4A43-A565-00B44F49C05A}" srcId="{72B2211D-8CB1-4C6B-B303-952B1649EB4C}" destId="{64F18ACD-0FBF-4A0C-994A-680AE0A30013}" srcOrd="1" destOrd="0" parTransId="{C9B91917-4173-494A-8690-36F4AF1FC9A9}" sibTransId="{AB4AD66A-B78A-4B40-A22E-455F0B3FCCF3}"/>
    <dgm:cxn modelId="{76CAFDE0-7357-4393-9605-16C06CB22D41}" srcId="{72B2211D-8CB1-4C6B-B303-952B1649EB4C}" destId="{E723690C-BF6C-48E2-96E1-79A5B78D0814}" srcOrd="0" destOrd="0" parTransId="{F9B0027E-9314-4882-815E-1725A67EA0B0}" sibTransId="{169D584D-9E9E-4127-9B89-39B9D8F4F9C4}"/>
    <dgm:cxn modelId="{DE7F35FD-A80F-43B5-8323-E5AD403ACA9E}" type="presParOf" srcId="{2054CF36-5E21-4732-9135-6B6D49B3BD15}" destId="{E7B57110-BB9B-4941-9FA4-374A6086D64E}" srcOrd="0" destOrd="0" presId="urn:microsoft.com/office/officeart/2005/8/layout/default"/>
    <dgm:cxn modelId="{FA552542-10D5-4F21-B6C1-FC5266683040}" type="presParOf" srcId="{2054CF36-5E21-4732-9135-6B6D49B3BD15}" destId="{400B0C3B-08BD-4EED-8E9B-D9679EE6DF6E}" srcOrd="1" destOrd="0" presId="urn:microsoft.com/office/officeart/2005/8/layout/default"/>
    <dgm:cxn modelId="{6C0D7A06-E35A-42B9-AE22-217E03287397}" type="presParOf" srcId="{2054CF36-5E21-4732-9135-6B6D49B3BD15}" destId="{3A98626A-5AA1-4E0A-8690-48C69196FF5B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72B2211D-8CB1-4C6B-B303-952B1649EB4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23690C-BF6C-48E2-96E1-79A5B78D081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How to Broadcast Videos</a:t>
          </a:r>
        </a:p>
      </dgm:t>
    </dgm:pt>
    <dgm:pt modelId="{F9B0027E-9314-4882-815E-1725A67EA0B0}" type="parTrans" cxnId="{76CAFDE0-7357-4393-9605-16C06CB22D41}">
      <dgm:prSet/>
      <dgm:spPr/>
      <dgm:t>
        <a:bodyPr/>
        <a:lstStyle/>
        <a:p>
          <a:endParaRPr lang="en-US"/>
        </a:p>
      </dgm:t>
    </dgm:pt>
    <dgm:pt modelId="{169D584D-9E9E-4127-9B89-39B9D8F4F9C4}" type="sibTrans" cxnId="{76CAFDE0-7357-4393-9605-16C06CB22D41}">
      <dgm:prSet/>
      <dgm:spPr/>
      <dgm:t>
        <a:bodyPr/>
        <a:lstStyle/>
        <a:p>
          <a:endParaRPr lang="en-US"/>
        </a:p>
      </dgm:t>
    </dgm:pt>
    <dgm:pt modelId="{64F18ACD-0FBF-4A0C-994A-680AE0A30013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200" b="1" dirty="0"/>
            <a:t> </a:t>
          </a:r>
          <a:r>
            <a:rPr lang="en-US" sz="1800" b="1" dirty="0"/>
            <a:t>Controls:</a:t>
          </a:r>
        </a:p>
        <a:p>
          <a:pPr algn="ctr">
            <a:lnSpc>
              <a:spcPct val="100000"/>
            </a:lnSpc>
          </a:pPr>
          <a:r>
            <a:rPr lang="en-US" sz="1800" b="1" dirty="0"/>
            <a:t>Stream Key </a:t>
          </a:r>
        </a:p>
        <a:p>
          <a:pPr algn="l">
            <a:lnSpc>
              <a:spcPct val="100000"/>
            </a:lnSpc>
          </a:pPr>
          <a:r>
            <a:rPr lang="en-US" sz="3200" b="1" dirty="0"/>
            <a:t>To Go Live on Facebook</a:t>
          </a:r>
        </a:p>
        <a:p>
          <a:pPr algn="l">
            <a:lnSpc>
              <a:spcPct val="100000"/>
            </a:lnSpc>
          </a:pPr>
          <a:r>
            <a:rPr lang="en-US" sz="3200" b="1" dirty="0"/>
            <a:t> all three green checks must appear </a:t>
          </a:r>
        </a:p>
        <a:p>
          <a:pPr algn="l">
            <a:lnSpc>
              <a:spcPct val="100000"/>
            </a:lnSpc>
          </a:pPr>
          <a:r>
            <a:rPr lang="en-US" sz="3200" b="1" dirty="0"/>
            <a:t>when you Press Go Live</a:t>
          </a:r>
        </a:p>
      </dgm:t>
    </dgm:pt>
    <dgm:pt modelId="{C9B91917-4173-494A-8690-36F4AF1FC9A9}" type="parTrans" cxnId="{FB9A14B2-FD99-4A43-A565-00B44F49C05A}">
      <dgm:prSet/>
      <dgm:spPr/>
      <dgm:t>
        <a:bodyPr/>
        <a:lstStyle/>
        <a:p>
          <a:endParaRPr lang="en-US"/>
        </a:p>
      </dgm:t>
    </dgm:pt>
    <dgm:pt modelId="{AB4AD66A-B78A-4B40-A22E-455F0B3FCCF3}" type="sibTrans" cxnId="{FB9A14B2-FD99-4A43-A565-00B44F49C05A}">
      <dgm:prSet/>
      <dgm:spPr/>
      <dgm:t>
        <a:bodyPr/>
        <a:lstStyle/>
        <a:p>
          <a:endParaRPr lang="en-US"/>
        </a:p>
      </dgm:t>
    </dgm:pt>
    <dgm:pt modelId="{2054CF36-5E21-4732-9135-6B6D49B3BD15}" type="pres">
      <dgm:prSet presAssocID="{72B2211D-8CB1-4C6B-B303-952B1649EB4C}" presName="diagram" presStyleCnt="0">
        <dgm:presLayoutVars>
          <dgm:dir/>
          <dgm:resizeHandles val="exact"/>
        </dgm:presLayoutVars>
      </dgm:prSet>
      <dgm:spPr/>
    </dgm:pt>
    <dgm:pt modelId="{E7B57110-BB9B-4941-9FA4-374A6086D64E}" type="pres">
      <dgm:prSet presAssocID="{E723690C-BF6C-48E2-96E1-79A5B78D0814}" presName="node" presStyleLbl="node1" presStyleIdx="0" presStyleCnt="2" custScaleY="50451" custLinFactNeighborX="-8444" custLinFactNeighborY="-14218">
        <dgm:presLayoutVars>
          <dgm:bulletEnabled val="1"/>
        </dgm:presLayoutVars>
      </dgm:prSet>
      <dgm:spPr/>
    </dgm:pt>
    <dgm:pt modelId="{400B0C3B-08BD-4EED-8E9B-D9679EE6DF6E}" type="pres">
      <dgm:prSet presAssocID="{169D584D-9E9E-4127-9B89-39B9D8F4F9C4}" presName="sibTrans" presStyleCnt="0"/>
      <dgm:spPr/>
    </dgm:pt>
    <dgm:pt modelId="{3A98626A-5AA1-4E0A-8690-48C69196FF5B}" type="pres">
      <dgm:prSet presAssocID="{64F18ACD-0FBF-4A0C-994A-680AE0A30013}" presName="node" presStyleLbl="node1" presStyleIdx="1" presStyleCnt="2" custLinFactNeighborX="76" custLinFactNeighborY="-11049">
        <dgm:presLayoutVars>
          <dgm:bulletEnabled val="1"/>
        </dgm:presLayoutVars>
      </dgm:prSet>
      <dgm:spPr/>
    </dgm:pt>
  </dgm:ptLst>
  <dgm:cxnLst>
    <dgm:cxn modelId="{9A63751F-42B7-48BC-8A12-F4067845D58C}" type="presOf" srcId="{72B2211D-8CB1-4C6B-B303-952B1649EB4C}" destId="{2054CF36-5E21-4732-9135-6B6D49B3BD15}" srcOrd="0" destOrd="0" presId="urn:microsoft.com/office/officeart/2005/8/layout/default"/>
    <dgm:cxn modelId="{4ED08536-CF6A-46E2-9FA4-288C9C03DA26}" type="presOf" srcId="{64F18ACD-0FBF-4A0C-994A-680AE0A30013}" destId="{3A98626A-5AA1-4E0A-8690-48C69196FF5B}" srcOrd="0" destOrd="0" presId="urn:microsoft.com/office/officeart/2005/8/layout/default"/>
    <dgm:cxn modelId="{2A188673-91C2-4D1A-B596-AFB9A478FA66}" type="presOf" srcId="{E723690C-BF6C-48E2-96E1-79A5B78D0814}" destId="{E7B57110-BB9B-4941-9FA4-374A6086D64E}" srcOrd="0" destOrd="0" presId="urn:microsoft.com/office/officeart/2005/8/layout/default"/>
    <dgm:cxn modelId="{FB9A14B2-FD99-4A43-A565-00B44F49C05A}" srcId="{72B2211D-8CB1-4C6B-B303-952B1649EB4C}" destId="{64F18ACD-0FBF-4A0C-994A-680AE0A30013}" srcOrd="1" destOrd="0" parTransId="{C9B91917-4173-494A-8690-36F4AF1FC9A9}" sibTransId="{AB4AD66A-B78A-4B40-A22E-455F0B3FCCF3}"/>
    <dgm:cxn modelId="{76CAFDE0-7357-4393-9605-16C06CB22D41}" srcId="{72B2211D-8CB1-4C6B-B303-952B1649EB4C}" destId="{E723690C-BF6C-48E2-96E1-79A5B78D0814}" srcOrd="0" destOrd="0" parTransId="{F9B0027E-9314-4882-815E-1725A67EA0B0}" sibTransId="{169D584D-9E9E-4127-9B89-39B9D8F4F9C4}"/>
    <dgm:cxn modelId="{DE7F35FD-A80F-43B5-8323-E5AD403ACA9E}" type="presParOf" srcId="{2054CF36-5E21-4732-9135-6B6D49B3BD15}" destId="{E7B57110-BB9B-4941-9FA4-374A6086D64E}" srcOrd="0" destOrd="0" presId="urn:microsoft.com/office/officeart/2005/8/layout/default"/>
    <dgm:cxn modelId="{FA552542-10D5-4F21-B6C1-FC5266683040}" type="presParOf" srcId="{2054CF36-5E21-4732-9135-6B6D49B3BD15}" destId="{400B0C3B-08BD-4EED-8E9B-D9679EE6DF6E}" srcOrd="1" destOrd="0" presId="urn:microsoft.com/office/officeart/2005/8/layout/default"/>
    <dgm:cxn modelId="{6C0D7A06-E35A-42B9-AE22-217E03287397}" type="presParOf" srcId="{2054CF36-5E21-4732-9135-6B6D49B3BD15}" destId="{3A98626A-5AA1-4E0A-8690-48C69196FF5B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72B2211D-8CB1-4C6B-B303-952B1649EB4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23690C-BF6C-48E2-96E1-79A5B78D081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How to Broadcast Videos</a:t>
          </a:r>
        </a:p>
      </dgm:t>
    </dgm:pt>
    <dgm:pt modelId="{F9B0027E-9314-4882-815E-1725A67EA0B0}" type="parTrans" cxnId="{76CAFDE0-7357-4393-9605-16C06CB22D41}">
      <dgm:prSet/>
      <dgm:spPr/>
      <dgm:t>
        <a:bodyPr/>
        <a:lstStyle/>
        <a:p>
          <a:endParaRPr lang="en-US"/>
        </a:p>
      </dgm:t>
    </dgm:pt>
    <dgm:pt modelId="{169D584D-9E9E-4127-9B89-39B9D8F4F9C4}" type="sibTrans" cxnId="{76CAFDE0-7357-4393-9605-16C06CB22D41}">
      <dgm:prSet/>
      <dgm:spPr/>
      <dgm:t>
        <a:bodyPr/>
        <a:lstStyle/>
        <a:p>
          <a:endParaRPr lang="en-US"/>
        </a:p>
      </dgm:t>
    </dgm:pt>
    <dgm:pt modelId="{64F18ACD-0FBF-4A0C-994A-680AE0A30013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200" b="1" dirty="0"/>
            <a:t> </a:t>
          </a:r>
          <a:r>
            <a:rPr lang="en-US" sz="1800" b="1" dirty="0"/>
            <a:t>Controls:</a:t>
          </a:r>
        </a:p>
        <a:p>
          <a:pPr algn="ctr">
            <a:lnSpc>
              <a:spcPct val="100000"/>
            </a:lnSpc>
          </a:pPr>
          <a:r>
            <a:rPr lang="en-US" sz="1800" b="1" dirty="0"/>
            <a:t>Stream Key </a:t>
          </a:r>
        </a:p>
        <a:p>
          <a:pPr algn="l">
            <a:lnSpc>
              <a:spcPct val="100000"/>
            </a:lnSpc>
          </a:pPr>
          <a:r>
            <a:rPr lang="en-US" sz="3200" b="1" dirty="0"/>
            <a:t>To Go Live on Facebook</a:t>
          </a:r>
        </a:p>
        <a:p>
          <a:pPr algn="l">
            <a:lnSpc>
              <a:spcPct val="100000"/>
            </a:lnSpc>
          </a:pPr>
          <a:r>
            <a:rPr lang="en-US" sz="3200" b="1" dirty="0"/>
            <a:t> all three green checks must appear </a:t>
          </a:r>
        </a:p>
        <a:p>
          <a:pPr algn="l">
            <a:lnSpc>
              <a:spcPct val="100000"/>
            </a:lnSpc>
          </a:pPr>
          <a:r>
            <a:rPr lang="en-US" sz="3200" b="1" dirty="0"/>
            <a:t>when you Press Go Live</a:t>
          </a:r>
        </a:p>
      </dgm:t>
    </dgm:pt>
    <dgm:pt modelId="{C9B91917-4173-494A-8690-36F4AF1FC9A9}" type="parTrans" cxnId="{FB9A14B2-FD99-4A43-A565-00B44F49C05A}">
      <dgm:prSet/>
      <dgm:spPr/>
      <dgm:t>
        <a:bodyPr/>
        <a:lstStyle/>
        <a:p>
          <a:endParaRPr lang="en-US"/>
        </a:p>
      </dgm:t>
    </dgm:pt>
    <dgm:pt modelId="{AB4AD66A-B78A-4B40-A22E-455F0B3FCCF3}" type="sibTrans" cxnId="{FB9A14B2-FD99-4A43-A565-00B44F49C05A}">
      <dgm:prSet/>
      <dgm:spPr/>
      <dgm:t>
        <a:bodyPr/>
        <a:lstStyle/>
        <a:p>
          <a:endParaRPr lang="en-US"/>
        </a:p>
      </dgm:t>
    </dgm:pt>
    <dgm:pt modelId="{2054CF36-5E21-4732-9135-6B6D49B3BD15}" type="pres">
      <dgm:prSet presAssocID="{72B2211D-8CB1-4C6B-B303-952B1649EB4C}" presName="diagram" presStyleCnt="0">
        <dgm:presLayoutVars>
          <dgm:dir/>
          <dgm:resizeHandles val="exact"/>
        </dgm:presLayoutVars>
      </dgm:prSet>
      <dgm:spPr/>
    </dgm:pt>
    <dgm:pt modelId="{E7B57110-BB9B-4941-9FA4-374A6086D64E}" type="pres">
      <dgm:prSet presAssocID="{E723690C-BF6C-48E2-96E1-79A5B78D0814}" presName="node" presStyleLbl="node1" presStyleIdx="0" presStyleCnt="2" custScaleY="50451" custLinFactNeighborX="-8444" custLinFactNeighborY="-14218">
        <dgm:presLayoutVars>
          <dgm:bulletEnabled val="1"/>
        </dgm:presLayoutVars>
      </dgm:prSet>
      <dgm:spPr/>
    </dgm:pt>
    <dgm:pt modelId="{400B0C3B-08BD-4EED-8E9B-D9679EE6DF6E}" type="pres">
      <dgm:prSet presAssocID="{169D584D-9E9E-4127-9B89-39B9D8F4F9C4}" presName="sibTrans" presStyleCnt="0"/>
      <dgm:spPr/>
    </dgm:pt>
    <dgm:pt modelId="{3A98626A-5AA1-4E0A-8690-48C69196FF5B}" type="pres">
      <dgm:prSet presAssocID="{64F18ACD-0FBF-4A0C-994A-680AE0A30013}" presName="node" presStyleLbl="node1" presStyleIdx="1" presStyleCnt="2" custLinFactNeighborX="76" custLinFactNeighborY="-11049">
        <dgm:presLayoutVars>
          <dgm:bulletEnabled val="1"/>
        </dgm:presLayoutVars>
      </dgm:prSet>
      <dgm:spPr/>
    </dgm:pt>
  </dgm:ptLst>
  <dgm:cxnLst>
    <dgm:cxn modelId="{9A63751F-42B7-48BC-8A12-F4067845D58C}" type="presOf" srcId="{72B2211D-8CB1-4C6B-B303-952B1649EB4C}" destId="{2054CF36-5E21-4732-9135-6B6D49B3BD15}" srcOrd="0" destOrd="0" presId="urn:microsoft.com/office/officeart/2005/8/layout/default"/>
    <dgm:cxn modelId="{4ED08536-CF6A-46E2-9FA4-288C9C03DA26}" type="presOf" srcId="{64F18ACD-0FBF-4A0C-994A-680AE0A30013}" destId="{3A98626A-5AA1-4E0A-8690-48C69196FF5B}" srcOrd="0" destOrd="0" presId="urn:microsoft.com/office/officeart/2005/8/layout/default"/>
    <dgm:cxn modelId="{2A188673-91C2-4D1A-B596-AFB9A478FA66}" type="presOf" srcId="{E723690C-BF6C-48E2-96E1-79A5B78D0814}" destId="{E7B57110-BB9B-4941-9FA4-374A6086D64E}" srcOrd="0" destOrd="0" presId="urn:microsoft.com/office/officeart/2005/8/layout/default"/>
    <dgm:cxn modelId="{FB9A14B2-FD99-4A43-A565-00B44F49C05A}" srcId="{72B2211D-8CB1-4C6B-B303-952B1649EB4C}" destId="{64F18ACD-0FBF-4A0C-994A-680AE0A30013}" srcOrd="1" destOrd="0" parTransId="{C9B91917-4173-494A-8690-36F4AF1FC9A9}" sibTransId="{AB4AD66A-B78A-4B40-A22E-455F0B3FCCF3}"/>
    <dgm:cxn modelId="{76CAFDE0-7357-4393-9605-16C06CB22D41}" srcId="{72B2211D-8CB1-4C6B-B303-952B1649EB4C}" destId="{E723690C-BF6C-48E2-96E1-79A5B78D0814}" srcOrd="0" destOrd="0" parTransId="{F9B0027E-9314-4882-815E-1725A67EA0B0}" sibTransId="{169D584D-9E9E-4127-9B89-39B9D8F4F9C4}"/>
    <dgm:cxn modelId="{DE7F35FD-A80F-43B5-8323-E5AD403ACA9E}" type="presParOf" srcId="{2054CF36-5E21-4732-9135-6B6D49B3BD15}" destId="{E7B57110-BB9B-4941-9FA4-374A6086D64E}" srcOrd="0" destOrd="0" presId="urn:microsoft.com/office/officeart/2005/8/layout/default"/>
    <dgm:cxn modelId="{FA552542-10D5-4F21-B6C1-FC5266683040}" type="presParOf" srcId="{2054CF36-5E21-4732-9135-6B6D49B3BD15}" destId="{400B0C3B-08BD-4EED-8E9B-D9679EE6DF6E}" srcOrd="1" destOrd="0" presId="urn:microsoft.com/office/officeart/2005/8/layout/default"/>
    <dgm:cxn modelId="{6C0D7A06-E35A-42B9-AE22-217E03287397}" type="presParOf" srcId="{2054CF36-5E21-4732-9135-6B6D49B3BD15}" destId="{3A98626A-5AA1-4E0A-8690-48C69196FF5B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72B2211D-8CB1-4C6B-B303-952B1649EB4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23690C-BF6C-48E2-96E1-79A5B78D081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How to Broadcast Videos</a:t>
          </a:r>
        </a:p>
      </dgm:t>
    </dgm:pt>
    <dgm:pt modelId="{F9B0027E-9314-4882-815E-1725A67EA0B0}" type="parTrans" cxnId="{76CAFDE0-7357-4393-9605-16C06CB22D41}">
      <dgm:prSet/>
      <dgm:spPr/>
      <dgm:t>
        <a:bodyPr/>
        <a:lstStyle/>
        <a:p>
          <a:endParaRPr lang="en-US"/>
        </a:p>
      </dgm:t>
    </dgm:pt>
    <dgm:pt modelId="{169D584D-9E9E-4127-9B89-39B9D8F4F9C4}" type="sibTrans" cxnId="{76CAFDE0-7357-4393-9605-16C06CB22D41}">
      <dgm:prSet/>
      <dgm:spPr/>
      <dgm:t>
        <a:bodyPr/>
        <a:lstStyle/>
        <a:p>
          <a:endParaRPr lang="en-US"/>
        </a:p>
      </dgm:t>
    </dgm:pt>
    <dgm:pt modelId="{64F18ACD-0FBF-4A0C-994A-680AE0A30013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200" b="1" dirty="0"/>
            <a:t> </a:t>
          </a:r>
          <a:r>
            <a:rPr lang="en-US" sz="1800" b="1" dirty="0"/>
            <a:t>Controls:</a:t>
          </a:r>
        </a:p>
        <a:p>
          <a:pPr algn="ctr">
            <a:lnSpc>
              <a:spcPct val="100000"/>
            </a:lnSpc>
          </a:pPr>
          <a:r>
            <a:rPr lang="en-US" sz="1800" b="1" dirty="0"/>
            <a:t>Stream Key </a:t>
          </a:r>
        </a:p>
        <a:p>
          <a:pPr algn="l">
            <a:lnSpc>
              <a:spcPct val="100000"/>
            </a:lnSpc>
          </a:pPr>
          <a:r>
            <a:rPr lang="en-US" sz="3200" b="1" dirty="0"/>
            <a:t>To Go Live on Facebook</a:t>
          </a:r>
        </a:p>
        <a:p>
          <a:pPr algn="l">
            <a:lnSpc>
              <a:spcPct val="100000"/>
            </a:lnSpc>
          </a:pPr>
          <a:r>
            <a:rPr lang="en-US" sz="3200" b="1" dirty="0"/>
            <a:t> all three green checks must appear </a:t>
          </a:r>
        </a:p>
        <a:p>
          <a:pPr algn="l">
            <a:lnSpc>
              <a:spcPct val="100000"/>
            </a:lnSpc>
          </a:pPr>
          <a:r>
            <a:rPr lang="en-US" sz="3200" b="1" dirty="0"/>
            <a:t>when you Press Go Live</a:t>
          </a:r>
        </a:p>
      </dgm:t>
    </dgm:pt>
    <dgm:pt modelId="{C9B91917-4173-494A-8690-36F4AF1FC9A9}" type="parTrans" cxnId="{FB9A14B2-FD99-4A43-A565-00B44F49C05A}">
      <dgm:prSet/>
      <dgm:spPr/>
      <dgm:t>
        <a:bodyPr/>
        <a:lstStyle/>
        <a:p>
          <a:endParaRPr lang="en-US"/>
        </a:p>
      </dgm:t>
    </dgm:pt>
    <dgm:pt modelId="{AB4AD66A-B78A-4B40-A22E-455F0B3FCCF3}" type="sibTrans" cxnId="{FB9A14B2-FD99-4A43-A565-00B44F49C05A}">
      <dgm:prSet/>
      <dgm:spPr/>
      <dgm:t>
        <a:bodyPr/>
        <a:lstStyle/>
        <a:p>
          <a:endParaRPr lang="en-US"/>
        </a:p>
      </dgm:t>
    </dgm:pt>
    <dgm:pt modelId="{2054CF36-5E21-4732-9135-6B6D49B3BD15}" type="pres">
      <dgm:prSet presAssocID="{72B2211D-8CB1-4C6B-B303-952B1649EB4C}" presName="diagram" presStyleCnt="0">
        <dgm:presLayoutVars>
          <dgm:dir/>
          <dgm:resizeHandles val="exact"/>
        </dgm:presLayoutVars>
      </dgm:prSet>
      <dgm:spPr/>
    </dgm:pt>
    <dgm:pt modelId="{E7B57110-BB9B-4941-9FA4-374A6086D64E}" type="pres">
      <dgm:prSet presAssocID="{E723690C-BF6C-48E2-96E1-79A5B78D0814}" presName="node" presStyleLbl="node1" presStyleIdx="0" presStyleCnt="2" custScaleY="50451" custLinFactNeighborX="-8444" custLinFactNeighborY="-14218">
        <dgm:presLayoutVars>
          <dgm:bulletEnabled val="1"/>
        </dgm:presLayoutVars>
      </dgm:prSet>
      <dgm:spPr/>
    </dgm:pt>
    <dgm:pt modelId="{400B0C3B-08BD-4EED-8E9B-D9679EE6DF6E}" type="pres">
      <dgm:prSet presAssocID="{169D584D-9E9E-4127-9B89-39B9D8F4F9C4}" presName="sibTrans" presStyleCnt="0"/>
      <dgm:spPr/>
    </dgm:pt>
    <dgm:pt modelId="{3A98626A-5AA1-4E0A-8690-48C69196FF5B}" type="pres">
      <dgm:prSet presAssocID="{64F18ACD-0FBF-4A0C-994A-680AE0A30013}" presName="node" presStyleLbl="node1" presStyleIdx="1" presStyleCnt="2" custLinFactNeighborX="76" custLinFactNeighborY="-11049">
        <dgm:presLayoutVars>
          <dgm:bulletEnabled val="1"/>
        </dgm:presLayoutVars>
      </dgm:prSet>
      <dgm:spPr/>
    </dgm:pt>
  </dgm:ptLst>
  <dgm:cxnLst>
    <dgm:cxn modelId="{9A63751F-42B7-48BC-8A12-F4067845D58C}" type="presOf" srcId="{72B2211D-8CB1-4C6B-B303-952B1649EB4C}" destId="{2054CF36-5E21-4732-9135-6B6D49B3BD15}" srcOrd="0" destOrd="0" presId="urn:microsoft.com/office/officeart/2005/8/layout/default"/>
    <dgm:cxn modelId="{4ED08536-CF6A-46E2-9FA4-288C9C03DA26}" type="presOf" srcId="{64F18ACD-0FBF-4A0C-994A-680AE0A30013}" destId="{3A98626A-5AA1-4E0A-8690-48C69196FF5B}" srcOrd="0" destOrd="0" presId="urn:microsoft.com/office/officeart/2005/8/layout/default"/>
    <dgm:cxn modelId="{2A188673-91C2-4D1A-B596-AFB9A478FA66}" type="presOf" srcId="{E723690C-BF6C-48E2-96E1-79A5B78D0814}" destId="{E7B57110-BB9B-4941-9FA4-374A6086D64E}" srcOrd="0" destOrd="0" presId="urn:microsoft.com/office/officeart/2005/8/layout/default"/>
    <dgm:cxn modelId="{FB9A14B2-FD99-4A43-A565-00B44F49C05A}" srcId="{72B2211D-8CB1-4C6B-B303-952B1649EB4C}" destId="{64F18ACD-0FBF-4A0C-994A-680AE0A30013}" srcOrd="1" destOrd="0" parTransId="{C9B91917-4173-494A-8690-36F4AF1FC9A9}" sibTransId="{AB4AD66A-B78A-4B40-A22E-455F0B3FCCF3}"/>
    <dgm:cxn modelId="{76CAFDE0-7357-4393-9605-16C06CB22D41}" srcId="{72B2211D-8CB1-4C6B-B303-952B1649EB4C}" destId="{E723690C-BF6C-48E2-96E1-79A5B78D0814}" srcOrd="0" destOrd="0" parTransId="{F9B0027E-9314-4882-815E-1725A67EA0B0}" sibTransId="{169D584D-9E9E-4127-9B89-39B9D8F4F9C4}"/>
    <dgm:cxn modelId="{DE7F35FD-A80F-43B5-8323-E5AD403ACA9E}" type="presParOf" srcId="{2054CF36-5E21-4732-9135-6B6D49B3BD15}" destId="{E7B57110-BB9B-4941-9FA4-374A6086D64E}" srcOrd="0" destOrd="0" presId="urn:microsoft.com/office/officeart/2005/8/layout/default"/>
    <dgm:cxn modelId="{FA552542-10D5-4F21-B6C1-FC5266683040}" type="presParOf" srcId="{2054CF36-5E21-4732-9135-6B6D49B3BD15}" destId="{400B0C3B-08BD-4EED-8E9B-D9679EE6DF6E}" srcOrd="1" destOrd="0" presId="urn:microsoft.com/office/officeart/2005/8/layout/default"/>
    <dgm:cxn modelId="{6C0D7A06-E35A-42B9-AE22-217E03287397}" type="presParOf" srcId="{2054CF36-5E21-4732-9135-6B6D49B3BD15}" destId="{3A98626A-5AA1-4E0A-8690-48C69196FF5B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72B2211D-8CB1-4C6B-B303-952B1649EB4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054CF36-5E21-4732-9135-6B6D49B3BD15}" type="pres">
      <dgm:prSet presAssocID="{72B2211D-8CB1-4C6B-B303-952B1649EB4C}" presName="diagram" presStyleCnt="0">
        <dgm:presLayoutVars>
          <dgm:dir/>
          <dgm:resizeHandles val="exact"/>
        </dgm:presLayoutVars>
      </dgm:prSet>
      <dgm:spPr/>
    </dgm:pt>
  </dgm:ptLst>
  <dgm:cxnLst>
    <dgm:cxn modelId="{9A63751F-42B7-48BC-8A12-F4067845D58C}" type="presOf" srcId="{72B2211D-8CB1-4C6B-B303-952B1649EB4C}" destId="{2054CF36-5E21-4732-9135-6B6D49B3BD15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72B2211D-8CB1-4C6B-B303-952B1649EB4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054CF36-5E21-4732-9135-6B6D49B3BD15}" type="pres">
      <dgm:prSet presAssocID="{72B2211D-8CB1-4C6B-B303-952B1649EB4C}" presName="diagram" presStyleCnt="0">
        <dgm:presLayoutVars>
          <dgm:dir/>
          <dgm:resizeHandles val="exact"/>
        </dgm:presLayoutVars>
      </dgm:prSet>
      <dgm:spPr/>
    </dgm:pt>
  </dgm:ptLst>
  <dgm:cxnLst>
    <dgm:cxn modelId="{9A63751F-42B7-48BC-8A12-F4067845D58C}" type="presOf" srcId="{72B2211D-8CB1-4C6B-B303-952B1649EB4C}" destId="{2054CF36-5E21-4732-9135-6B6D49B3BD15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72B2211D-8CB1-4C6B-B303-952B1649EB4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054CF36-5E21-4732-9135-6B6D49B3BD15}" type="pres">
      <dgm:prSet presAssocID="{72B2211D-8CB1-4C6B-B303-952B1649EB4C}" presName="diagram" presStyleCnt="0">
        <dgm:presLayoutVars>
          <dgm:dir/>
          <dgm:resizeHandles val="exact"/>
        </dgm:presLayoutVars>
      </dgm:prSet>
      <dgm:spPr/>
    </dgm:pt>
  </dgm:ptLst>
  <dgm:cxnLst>
    <dgm:cxn modelId="{9A63751F-42B7-48BC-8A12-F4067845D58C}" type="presOf" srcId="{72B2211D-8CB1-4C6B-B303-952B1649EB4C}" destId="{2054CF36-5E21-4732-9135-6B6D49B3BD15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72B2211D-8CB1-4C6B-B303-952B1649EB4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054CF36-5E21-4732-9135-6B6D49B3BD15}" type="pres">
      <dgm:prSet presAssocID="{72B2211D-8CB1-4C6B-B303-952B1649EB4C}" presName="diagram" presStyleCnt="0">
        <dgm:presLayoutVars>
          <dgm:dir/>
          <dgm:resizeHandles val="exact"/>
        </dgm:presLayoutVars>
      </dgm:prSet>
      <dgm:spPr/>
    </dgm:pt>
  </dgm:ptLst>
  <dgm:cxnLst>
    <dgm:cxn modelId="{9A63751F-42B7-48BC-8A12-F4067845D58C}" type="presOf" srcId="{72B2211D-8CB1-4C6B-B303-952B1649EB4C}" destId="{2054CF36-5E21-4732-9135-6B6D49B3BD15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72B2211D-8CB1-4C6B-B303-952B1649EB4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054CF36-5E21-4732-9135-6B6D49B3BD15}" type="pres">
      <dgm:prSet presAssocID="{72B2211D-8CB1-4C6B-B303-952B1649EB4C}" presName="diagram" presStyleCnt="0">
        <dgm:presLayoutVars>
          <dgm:dir/>
          <dgm:resizeHandles val="exact"/>
        </dgm:presLayoutVars>
      </dgm:prSet>
      <dgm:spPr/>
    </dgm:pt>
  </dgm:ptLst>
  <dgm:cxnLst>
    <dgm:cxn modelId="{9A63751F-42B7-48BC-8A12-F4067845D58C}" type="presOf" srcId="{72B2211D-8CB1-4C6B-B303-952B1649EB4C}" destId="{2054CF36-5E21-4732-9135-6B6D49B3BD15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8D868D-B067-4123-9AD4-2935BFF3A33C}">
      <dsp:nvSpPr>
        <dsp:cNvPr id="0" name=""/>
        <dsp:cNvSpPr/>
      </dsp:nvSpPr>
      <dsp:spPr>
        <a:xfrm>
          <a:off x="0" y="620414"/>
          <a:ext cx="5532319" cy="11453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DFB3D5-5454-47CA-BF96-11990BC4632F}">
      <dsp:nvSpPr>
        <dsp:cNvPr id="0" name=""/>
        <dsp:cNvSpPr/>
      </dsp:nvSpPr>
      <dsp:spPr>
        <a:xfrm>
          <a:off x="346477" y="878125"/>
          <a:ext cx="629959" cy="62995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69D3CC-C8C8-48F1-A9E0-E7A1EF671F7F}">
      <dsp:nvSpPr>
        <dsp:cNvPr id="0" name=""/>
        <dsp:cNvSpPr/>
      </dsp:nvSpPr>
      <dsp:spPr>
        <a:xfrm>
          <a:off x="1322915" y="620414"/>
          <a:ext cx="4209403" cy="11453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219" tIns="121219" rIns="121219" bIns="121219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Once you have successfully downloaded OBS </a:t>
          </a:r>
          <a:endParaRPr lang="en-US" sz="2100" kern="1200"/>
        </a:p>
      </dsp:txBody>
      <dsp:txXfrm>
        <a:off x="1322915" y="620414"/>
        <a:ext cx="4209403" cy="1145381"/>
      </dsp:txXfrm>
    </dsp:sp>
    <dsp:sp modelId="{463126BF-525E-49C2-AF9B-8AA7E4AF580B}">
      <dsp:nvSpPr>
        <dsp:cNvPr id="0" name=""/>
        <dsp:cNvSpPr/>
      </dsp:nvSpPr>
      <dsp:spPr>
        <a:xfrm>
          <a:off x="0" y="2052141"/>
          <a:ext cx="5532319" cy="114538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808B88-3F54-4572-986B-B58723B48C98}">
      <dsp:nvSpPr>
        <dsp:cNvPr id="0" name=""/>
        <dsp:cNvSpPr/>
      </dsp:nvSpPr>
      <dsp:spPr>
        <a:xfrm>
          <a:off x="346477" y="2309851"/>
          <a:ext cx="629959" cy="62995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7C2784-17AD-4FF4-A89E-446C4D32C8C8}">
      <dsp:nvSpPr>
        <dsp:cNvPr id="0" name=""/>
        <dsp:cNvSpPr/>
      </dsp:nvSpPr>
      <dsp:spPr>
        <a:xfrm>
          <a:off x="1322915" y="2052141"/>
          <a:ext cx="4209403" cy="11453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219" tIns="121219" rIns="121219" bIns="121219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Scenes, Sources, AudioMixer, Scene Transition will be empty </a:t>
          </a:r>
          <a:endParaRPr lang="en-US" sz="2100" kern="1200"/>
        </a:p>
      </dsp:txBody>
      <dsp:txXfrm>
        <a:off x="1322915" y="2052141"/>
        <a:ext cx="4209403" cy="11453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EAFF61-C1DA-4C59-ACD1-AD69DEC133DF}">
      <dsp:nvSpPr>
        <dsp:cNvPr id="0" name=""/>
        <dsp:cNvSpPr/>
      </dsp:nvSpPr>
      <dsp:spPr>
        <a:xfrm>
          <a:off x="0" y="35390"/>
          <a:ext cx="5532319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Controls </a:t>
          </a:r>
          <a:endParaRPr lang="en-US" sz="2000" kern="1200"/>
        </a:p>
      </dsp:txBody>
      <dsp:txXfrm>
        <a:off x="23417" y="58807"/>
        <a:ext cx="5485485" cy="432866"/>
      </dsp:txXfrm>
    </dsp:sp>
    <dsp:sp modelId="{F383FB3D-8265-46E0-9D70-AA7AA401F4D6}">
      <dsp:nvSpPr>
        <dsp:cNvPr id="0" name=""/>
        <dsp:cNvSpPr/>
      </dsp:nvSpPr>
      <dsp:spPr>
        <a:xfrm>
          <a:off x="0" y="572690"/>
          <a:ext cx="5532319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Start Streaming</a:t>
          </a:r>
          <a:endParaRPr lang="en-US" sz="2000" kern="1200"/>
        </a:p>
      </dsp:txBody>
      <dsp:txXfrm>
        <a:off x="23417" y="596107"/>
        <a:ext cx="5485485" cy="432866"/>
      </dsp:txXfrm>
    </dsp:sp>
    <dsp:sp modelId="{8B1B28D6-1F80-4D4B-90B0-2AE9872749C8}">
      <dsp:nvSpPr>
        <dsp:cNvPr id="0" name=""/>
        <dsp:cNvSpPr/>
      </dsp:nvSpPr>
      <dsp:spPr>
        <a:xfrm>
          <a:off x="0" y="1109991"/>
          <a:ext cx="5532319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Start Recording</a:t>
          </a:r>
          <a:endParaRPr lang="en-US" sz="2000" kern="1200"/>
        </a:p>
      </dsp:txBody>
      <dsp:txXfrm>
        <a:off x="23417" y="1133408"/>
        <a:ext cx="5485485" cy="432866"/>
      </dsp:txXfrm>
    </dsp:sp>
    <dsp:sp modelId="{F2B54855-646E-46BC-A4B6-A413CF0D158B}">
      <dsp:nvSpPr>
        <dsp:cNvPr id="0" name=""/>
        <dsp:cNvSpPr/>
      </dsp:nvSpPr>
      <dsp:spPr>
        <a:xfrm>
          <a:off x="0" y="1647291"/>
          <a:ext cx="5532319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Start Virtual Camera</a:t>
          </a:r>
          <a:endParaRPr lang="en-US" sz="2000" kern="1200"/>
        </a:p>
      </dsp:txBody>
      <dsp:txXfrm>
        <a:off x="23417" y="1670708"/>
        <a:ext cx="5485485" cy="432866"/>
      </dsp:txXfrm>
    </dsp:sp>
    <dsp:sp modelId="{1A7718D5-E557-43D6-8D1B-B819EA639C15}">
      <dsp:nvSpPr>
        <dsp:cNvPr id="0" name=""/>
        <dsp:cNvSpPr/>
      </dsp:nvSpPr>
      <dsp:spPr>
        <a:xfrm>
          <a:off x="0" y="2184591"/>
          <a:ext cx="5532319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Studio Mode</a:t>
          </a:r>
          <a:endParaRPr lang="en-US" sz="2000" kern="1200"/>
        </a:p>
      </dsp:txBody>
      <dsp:txXfrm>
        <a:off x="23417" y="2208008"/>
        <a:ext cx="5485485" cy="432866"/>
      </dsp:txXfrm>
    </dsp:sp>
    <dsp:sp modelId="{1DCC05DD-5FBB-4048-91FB-87383986BCBA}">
      <dsp:nvSpPr>
        <dsp:cNvPr id="0" name=""/>
        <dsp:cNvSpPr/>
      </dsp:nvSpPr>
      <dsp:spPr>
        <a:xfrm>
          <a:off x="0" y="2721891"/>
          <a:ext cx="5532319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Settings </a:t>
          </a:r>
          <a:endParaRPr lang="en-US" sz="2000" kern="1200"/>
        </a:p>
      </dsp:txBody>
      <dsp:txXfrm>
        <a:off x="23417" y="2745308"/>
        <a:ext cx="5485485" cy="432866"/>
      </dsp:txXfrm>
    </dsp:sp>
    <dsp:sp modelId="{7419D168-231E-4545-BB60-16574938B175}">
      <dsp:nvSpPr>
        <dsp:cNvPr id="0" name=""/>
        <dsp:cNvSpPr/>
      </dsp:nvSpPr>
      <dsp:spPr>
        <a:xfrm>
          <a:off x="0" y="3259191"/>
          <a:ext cx="5532319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Exit</a:t>
          </a:r>
          <a:endParaRPr lang="en-US" sz="2000" kern="1200"/>
        </a:p>
      </dsp:txBody>
      <dsp:txXfrm>
        <a:off x="23417" y="3282608"/>
        <a:ext cx="5485485" cy="4328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4BFAF4-7756-4777-BDA6-23046DD75138}">
      <dsp:nvSpPr>
        <dsp:cNvPr id="0" name=""/>
        <dsp:cNvSpPr/>
      </dsp:nvSpPr>
      <dsp:spPr>
        <a:xfrm>
          <a:off x="0" y="506382"/>
          <a:ext cx="5532319" cy="112284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9F1E67-FE37-4626-A9B1-560F1F01C9F4}">
      <dsp:nvSpPr>
        <dsp:cNvPr id="0" name=""/>
        <dsp:cNvSpPr/>
      </dsp:nvSpPr>
      <dsp:spPr>
        <a:xfrm>
          <a:off x="339661" y="759023"/>
          <a:ext cx="617566" cy="61756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BAF327-734D-4580-A4C2-0567956D69DE}">
      <dsp:nvSpPr>
        <dsp:cNvPr id="0" name=""/>
        <dsp:cNvSpPr/>
      </dsp:nvSpPr>
      <dsp:spPr>
        <a:xfrm>
          <a:off x="1296890" y="506382"/>
          <a:ext cx="4235428" cy="11228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835" tIns="118835" rIns="118835" bIns="118835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0" kern="1200" baseline="0"/>
            <a:t>Scenes </a:t>
          </a:r>
          <a:endParaRPr lang="en-US" sz="1400" kern="1200"/>
        </a:p>
      </dsp:txBody>
      <dsp:txXfrm>
        <a:off x="1296890" y="506382"/>
        <a:ext cx="4235428" cy="1122848"/>
      </dsp:txXfrm>
    </dsp:sp>
    <dsp:sp modelId="{6CB98597-86D1-4915-9BC8-DE46591C9163}">
      <dsp:nvSpPr>
        <dsp:cNvPr id="0" name=""/>
        <dsp:cNvSpPr/>
      </dsp:nvSpPr>
      <dsp:spPr>
        <a:xfrm>
          <a:off x="0" y="1893431"/>
          <a:ext cx="5532319" cy="112284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DF4649-2988-487A-9596-0F28AA332383}">
      <dsp:nvSpPr>
        <dsp:cNvPr id="0" name=""/>
        <dsp:cNvSpPr/>
      </dsp:nvSpPr>
      <dsp:spPr>
        <a:xfrm>
          <a:off x="339661" y="2146072"/>
          <a:ext cx="617566" cy="61756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D53871-AB56-4CF7-A8CE-37A4FCC6571F}">
      <dsp:nvSpPr>
        <dsp:cNvPr id="0" name=""/>
        <dsp:cNvSpPr/>
      </dsp:nvSpPr>
      <dsp:spPr>
        <a:xfrm>
          <a:off x="1296890" y="1893431"/>
          <a:ext cx="4235428" cy="11228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835" tIns="118835" rIns="118835" bIns="118835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By placing curser in the scene block right click to add scene and scene name. Scenes may contain images, titles, videos these scenes can be scrolled between or deleted</a:t>
          </a:r>
          <a:endParaRPr lang="en-US" sz="1400" kern="1200"/>
        </a:p>
      </dsp:txBody>
      <dsp:txXfrm>
        <a:off x="1296890" y="1893431"/>
        <a:ext cx="4235428" cy="11228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2F3D5D-1C72-42AD-A3AD-0046FB25D3C9}">
      <dsp:nvSpPr>
        <dsp:cNvPr id="0" name=""/>
        <dsp:cNvSpPr/>
      </dsp:nvSpPr>
      <dsp:spPr>
        <a:xfrm>
          <a:off x="0" y="12234"/>
          <a:ext cx="5532319" cy="11123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Sources </a:t>
          </a:r>
        </a:p>
      </dsp:txBody>
      <dsp:txXfrm>
        <a:off x="54298" y="66532"/>
        <a:ext cx="5423723" cy="1003708"/>
      </dsp:txXfrm>
    </dsp:sp>
    <dsp:sp modelId="{0B977974-68DF-4F79-AB12-8445CE2E426A}">
      <dsp:nvSpPr>
        <dsp:cNvPr id="0" name=""/>
        <dsp:cNvSpPr/>
      </dsp:nvSpPr>
      <dsp:spPr>
        <a:xfrm>
          <a:off x="0" y="1205179"/>
          <a:ext cx="5532319" cy="11123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Right click under source </a:t>
          </a:r>
        </a:p>
      </dsp:txBody>
      <dsp:txXfrm>
        <a:off x="54298" y="1259477"/>
        <a:ext cx="5423723" cy="1003708"/>
      </dsp:txXfrm>
    </dsp:sp>
    <dsp:sp modelId="{FBC7C586-13DD-4588-8143-F4A2DAA405A9}">
      <dsp:nvSpPr>
        <dsp:cNvPr id="0" name=""/>
        <dsp:cNvSpPr/>
      </dsp:nvSpPr>
      <dsp:spPr>
        <a:xfrm>
          <a:off x="0" y="2398123"/>
          <a:ext cx="5532319" cy="11123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Click on add this screen should appear</a:t>
          </a:r>
        </a:p>
      </dsp:txBody>
      <dsp:txXfrm>
        <a:off x="54298" y="2452421"/>
        <a:ext cx="5423723" cy="100370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6DF12C-F7B2-4A07-89D0-EAF0045C08F4}">
      <dsp:nvSpPr>
        <dsp:cNvPr id="0" name=""/>
        <dsp:cNvSpPr/>
      </dsp:nvSpPr>
      <dsp:spPr>
        <a:xfrm>
          <a:off x="0" y="236191"/>
          <a:ext cx="5532319" cy="14718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How to start Video Capture</a:t>
          </a:r>
        </a:p>
      </dsp:txBody>
      <dsp:txXfrm>
        <a:off x="71850" y="308041"/>
        <a:ext cx="5388619" cy="1328160"/>
      </dsp:txXfrm>
    </dsp:sp>
    <dsp:sp modelId="{A632653A-7ABF-4184-8852-2C4ED11D82C2}">
      <dsp:nvSpPr>
        <dsp:cNvPr id="0" name=""/>
        <dsp:cNvSpPr/>
      </dsp:nvSpPr>
      <dsp:spPr>
        <a:xfrm>
          <a:off x="0" y="1814611"/>
          <a:ext cx="5532319" cy="14718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a. Move cursor to scene right click to add </a:t>
          </a:r>
        </a:p>
      </dsp:txBody>
      <dsp:txXfrm>
        <a:off x="71850" y="1886461"/>
        <a:ext cx="5388619" cy="13281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C90383-76CC-4CAA-8F08-B40DED4E0ACE}">
      <dsp:nvSpPr>
        <dsp:cNvPr id="0" name=""/>
        <dsp:cNvSpPr/>
      </dsp:nvSpPr>
      <dsp:spPr>
        <a:xfrm>
          <a:off x="521411" y="794438"/>
          <a:ext cx="1544062" cy="154406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661D50-05B7-45A1-842B-8BD159F84AA7}">
      <dsp:nvSpPr>
        <dsp:cNvPr id="0" name=""/>
        <dsp:cNvSpPr/>
      </dsp:nvSpPr>
      <dsp:spPr>
        <a:xfrm>
          <a:off x="850474" y="1123500"/>
          <a:ext cx="885937" cy="8859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091FC1-1768-45BF-83F6-C129B114F466}">
      <dsp:nvSpPr>
        <dsp:cNvPr id="0" name=""/>
        <dsp:cNvSpPr/>
      </dsp:nvSpPr>
      <dsp:spPr>
        <a:xfrm>
          <a:off x="27818" y="2819438"/>
          <a:ext cx="253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 dirty="0"/>
            <a:t>How to start Video Capture</a:t>
          </a:r>
        </a:p>
      </dsp:txBody>
      <dsp:txXfrm>
        <a:off x="27818" y="2819438"/>
        <a:ext cx="2531250" cy="720000"/>
      </dsp:txXfrm>
    </dsp:sp>
    <dsp:sp modelId="{D2CF78B1-FD35-4EB5-8CFD-83AC9229894B}">
      <dsp:nvSpPr>
        <dsp:cNvPr id="0" name=""/>
        <dsp:cNvSpPr/>
      </dsp:nvSpPr>
      <dsp:spPr>
        <a:xfrm>
          <a:off x="3519162" y="510552"/>
          <a:ext cx="1544062" cy="154406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3D6462-50D5-4A81-8FD6-E45147F9FE27}">
      <dsp:nvSpPr>
        <dsp:cNvPr id="0" name=""/>
        <dsp:cNvSpPr/>
      </dsp:nvSpPr>
      <dsp:spPr>
        <a:xfrm>
          <a:off x="3824693" y="915814"/>
          <a:ext cx="885937" cy="8859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B90D55-BEE0-4DF1-9E55-4523EEF9F57E}">
      <dsp:nvSpPr>
        <dsp:cNvPr id="0" name=""/>
        <dsp:cNvSpPr/>
      </dsp:nvSpPr>
      <dsp:spPr>
        <a:xfrm>
          <a:off x="3002036" y="2196380"/>
          <a:ext cx="2531250" cy="1550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 dirty="0"/>
            <a:t>b. </a:t>
          </a:r>
          <a:r>
            <a:rPr lang="en-US" sz="2100" b="1" kern="1200" dirty="0"/>
            <a:t>Click on your scene move cursor to Source  </a:t>
          </a:r>
        </a:p>
      </dsp:txBody>
      <dsp:txXfrm>
        <a:off x="3002036" y="2196380"/>
        <a:ext cx="2531250" cy="155074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FAD19A-4369-49CF-982C-D89EBC3E731E}">
      <dsp:nvSpPr>
        <dsp:cNvPr id="0" name=""/>
        <dsp:cNvSpPr/>
      </dsp:nvSpPr>
      <dsp:spPr>
        <a:xfrm>
          <a:off x="0" y="572432"/>
          <a:ext cx="4362450" cy="105679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FC7C50-136D-49F2-B8D5-21DBABF100C9}">
      <dsp:nvSpPr>
        <dsp:cNvPr id="0" name=""/>
        <dsp:cNvSpPr/>
      </dsp:nvSpPr>
      <dsp:spPr>
        <a:xfrm>
          <a:off x="319681" y="810212"/>
          <a:ext cx="581239" cy="58123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FAF8BE-AE03-4D86-A68A-7F5CCBBB83DD}">
      <dsp:nvSpPr>
        <dsp:cNvPr id="0" name=""/>
        <dsp:cNvSpPr/>
      </dsp:nvSpPr>
      <dsp:spPr>
        <a:xfrm>
          <a:off x="1220602" y="572432"/>
          <a:ext cx="3141847" cy="10567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845" tIns="111845" rIns="111845" bIns="111845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How to sta</a:t>
          </a:r>
          <a:r>
            <a:rPr lang="en-US" sz="2100" i="1" kern="1200" dirty="0"/>
            <a:t>r</a:t>
          </a:r>
          <a:r>
            <a:rPr lang="en-US" sz="2100" kern="1200" dirty="0"/>
            <a:t>t Video Capture</a:t>
          </a:r>
        </a:p>
      </dsp:txBody>
      <dsp:txXfrm>
        <a:off x="1220602" y="572432"/>
        <a:ext cx="3141847" cy="1056798"/>
      </dsp:txXfrm>
    </dsp:sp>
    <dsp:sp modelId="{BCC1E2C8-3852-4B32-B51E-06E81ECFD2C8}">
      <dsp:nvSpPr>
        <dsp:cNvPr id="0" name=""/>
        <dsp:cNvSpPr/>
      </dsp:nvSpPr>
      <dsp:spPr>
        <a:xfrm>
          <a:off x="0" y="1893431"/>
          <a:ext cx="4362450" cy="105679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01328F-E427-4853-80CE-CC71031B9B7D}">
      <dsp:nvSpPr>
        <dsp:cNvPr id="0" name=""/>
        <dsp:cNvSpPr/>
      </dsp:nvSpPr>
      <dsp:spPr>
        <a:xfrm>
          <a:off x="319681" y="2131211"/>
          <a:ext cx="581239" cy="58123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CEE05D-35BC-472F-9D80-161F38AABC75}">
      <dsp:nvSpPr>
        <dsp:cNvPr id="0" name=""/>
        <dsp:cNvSpPr/>
      </dsp:nvSpPr>
      <dsp:spPr>
        <a:xfrm>
          <a:off x="1220602" y="1893431"/>
          <a:ext cx="3141847" cy="10567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845" tIns="111845" rIns="111845" bIns="111845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C. Move cursor to video capture and click </a:t>
          </a:r>
        </a:p>
      </dsp:txBody>
      <dsp:txXfrm>
        <a:off x="1220602" y="1893431"/>
        <a:ext cx="3141847" cy="105679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FAD19A-4369-49CF-982C-D89EBC3E731E}">
      <dsp:nvSpPr>
        <dsp:cNvPr id="0" name=""/>
        <dsp:cNvSpPr/>
      </dsp:nvSpPr>
      <dsp:spPr>
        <a:xfrm>
          <a:off x="0" y="572432"/>
          <a:ext cx="4067174" cy="105679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FC7C50-136D-49F2-B8D5-21DBABF100C9}">
      <dsp:nvSpPr>
        <dsp:cNvPr id="0" name=""/>
        <dsp:cNvSpPr/>
      </dsp:nvSpPr>
      <dsp:spPr>
        <a:xfrm>
          <a:off x="319681" y="810212"/>
          <a:ext cx="581239" cy="58123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FAF8BE-AE03-4D86-A68A-7F5CCBBB83DD}">
      <dsp:nvSpPr>
        <dsp:cNvPr id="0" name=""/>
        <dsp:cNvSpPr/>
      </dsp:nvSpPr>
      <dsp:spPr>
        <a:xfrm>
          <a:off x="1220602" y="572432"/>
          <a:ext cx="2846571" cy="10567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845" tIns="111845" rIns="111845" bIns="11184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How to sta</a:t>
          </a:r>
          <a:r>
            <a:rPr lang="en-US" sz="2500" i="1" kern="1200" dirty="0"/>
            <a:t>r</a:t>
          </a:r>
          <a:r>
            <a:rPr lang="en-US" sz="2500" kern="1200" dirty="0"/>
            <a:t>t Video Capture</a:t>
          </a:r>
        </a:p>
      </dsp:txBody>
      <dsp:txXfrm>
        <a:off x="1220602" y="572432"/>
        <a:ext cx="2846571" cy="1056798"/>
      </dsp:txXfrm>
    </dsp:sp>
    <dsp:sp modelId="{BCC1E2C8-3852-4B32-B51E-06E81ECFD2C8}">
      <dsp:nvSpPr>
        <dsp:cNvPr id="0" name=""/>
        <dsp:cNvSpPr/>
      </dsp:nvSpPr>
      <dsp:spPr>
        <a:xfrm>
          <a:off x="0" y="1893431"/>
          <a:ext cx="4067174" cy="105679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01328F-E427-4853-80CE-CC71031B9B7D}">
      <dsp:nvSpPr>
        <dsp:cNvPr id="0" name=""/>
        <dsp:cNvSpPr/>
      </dsp:nvSpPr>
      <dsp:spPr>
        <a:xfrm>
          <a:off x="319681" y="2131211"/>
          <a:ext cx="581239" cy="58123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CEE05D-35BC-472F-9D80-161F38AABC75}">
      <dsp:nvSpPr>
        <dsp:cNvPr id="0" name=""/>
        <dsp:cNvSpPr/>
      </dsp:nvSpPr>
      <dsp:spPr>
        <a:xfrm>
          <a:off x="1220602" y="1893431"/>
          <a:ext cx="2846571" cy="10567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845" tIns="111845" rIns="111845" bIns="11184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D.  Click Ok Button </a:t>
          </a:r>
        </a:p>
      </dsp:txBody>
      <dsp:txXfrm>
        <a:off x="1220602" y="1893431"/>
        <a:ext cx="2846571" cy="105679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FAD19A-4369-49CF-982C-D89EBC3E731E}">
      <dsp:nvSpPr>
        <dsp:cNvPr id="0" name=""/>
        <dsp:cNvSpPr/>
      </dsp:nvSpPr>
      <dsp:spPr>
        <a:xfrm>
          <a:off x="0" y="572432"/>
          <a:ext cx="4362450" cy="105679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FC7C50-136D-49F2-B8D5-21DBABF100C9}">
      <dsp:nvSpPr>
        <dsp:cNvPr id="0" name=""/>
        <dsp:cNvSpPr/>
      </dsp:nvSpPr>
      <dsp:spPr>
        <a:xfrm>
          <a:off x="319681" y="810212"/>
          <a:ext cx="581239" cy="58123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FAF8BE-AE03-4D86-A68A-7F5CCBBB83DD}">
      <dsp:nvSpPr>
        <dsp:cNvPr id="0" name=""/>
        <dsp:cNvSpPr/>
      </dsp:nvSpPr>
      <dsp:spPr>
        <a:xfrm>
          <a:off x="1220602" y="572432"/>
          <a:ext cx="3141847" cy="10567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845" tIns="111845" rIns="111845" bIns="111845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How to sta</a:t>
          </a:r>
          <a:r>
            <a:rPr lang="en-US" sz="1800" i="1" kern="1200" dirty="0"/>
            <a:t>r</a:t>
          </a:r>
          <a:r>
            <a:rPr lang="en-US" sz="1800" kern="1200" dirty="0"/>
            <a:t>t Video Capture</a:t>
          </a:r>
        </a:p>
      </dsp:txBody>
      <dsp:txXfrm>
        <a:off x="1220602" y="572432"/>
        <a:ext cx="3141847" cy="1056798"/>
      </dsp:txXfrm>
    </dsp:sp>
    <dsp:sp modelId="{BCC1E2C8-3852-4B32-B51E-06E81ECFD2C8}">
      <dsp:nvSpPr>
        <dsp:cNvPr id="0" name=""/>
        <dsp:cNvSpPr/>
      </dsp:nvSpPr>
      <dsp:spPr>
        <a:xfrm>
          <a:off x="0" y="1893431"/>
          <a:ext cx="4362450" cy="105679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01328F-E427-4853-80CE-CC71031B9B7D}">
      <dsp:nvSpPr>
        <dsp:cNvPr id="0" name=""/>
        <dsp:cNvSpPr/>
      </dsp:nvSpPr>
      <dsp:spPr>
        <a:xfrm>
          <a:off x="319681" y="2131211"/>
          <a:ext cx="581239" cy="58123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CEE05D-35BC-472F-9D80-161F38AABC75}">
      <dsp:nvSpPr>
        <dsp:cNvPr id="0" name=""/>
        <dsp:cNvSpPr/>
      </dsp:nvSpPr>
      <dsp:spPr>
        <a:xfrm>
          <a:off x="1220602" y="1893431"/>
          <a:ext cx="3141847" cy="10567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845" tIns="111845" rIns="111845" bIns="111845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E.  Click up or down button to select with Camera to choose then Click Ok </a:t>
          </a:r>
        </a:p>
      </dsp:txBody>
      <dsp:txXfrm>
        <a:off x="1220602" y="1893431"/>
        <a:ext cx="3141847" cy="105679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FAD19A-4369-49CF-982C-D89EBC3E731E}">
      <dsp:nvSpPr>
        <dsp:cNvPr id="0" name=""/>
        <dsp:cNvSpPr/>
      </dsp:nvSpPr>
      <dsp:spPr>
        <a:xfrm>
          <a:off x="0" y="572432"/>
          <a:ext cx="4362450" cy="105679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FC7C50-136D-49F2-B8D5-21DBABF100C9}">
      <dsp:nvSpPr>
        <dsp:cNvPr id="0" name=""/>
        <dsp:cNvSpPr/>
      </dsp:nvSpPr>
      <dsp:spPr>
        <a:xfrm>
          <a:off x="319681" y="810212"/>
          <a:ext cx="581239" cy="58123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FAF8BE-AE03-4D86-A68A-7F5CCBBB83DD}">
      <dsp:nvSpPr>
        <dsp:cNvPr id="0" name=""/>
        <dsp:cNvSpPr/>
      </dsp:nvSpPr>
      <dsp:spPr>
        <a:xfrm>
          <a:off x="1220602" y="572432"/>
          <a:ext cx="3141847" cy="10567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845" tIns="111845" rIns="111845" bIns="111845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How to sta</a:t>
          </a:r>
          <a:r>
            <a:rPr lang="en-US" sz="2100" i="1" kern="1200" dirty="0"/>
            <a:t>r</a:t>
          </a:r>
          <a:r>
            <a:rPr lang="en-US" sz="2100" kern="1200" dirty="0"/>
            <a:t>t Video Capture</a:t>
          </a:r>
        </a:p>
      </dsp:txBody>
      <dsp:txXfrm>
        <a:off x="1220602" y="572432"/>
        <a:ext cx="3141847" cy="1056798"/>
      </dsp:txXfrm>
    </dsp:sp>
    <dsp:sp modelId="{BCC1E2C8-3852-4B32-B51E-06E81ECFD2C8}">
      <dsp:nvSpPr>
        <dsp:cNvPr id="0" name=""/>
        <dsp:cNvSpPr/>
      </dsp:nvSpPr>
      <dsp:spPr>
        <a:xfrm>
          <a:off x="0" y="2074408"/>
          <a:ext cx="4362450" cy="105679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01328F-E427-4853-80CE-CC71031B9B7D}">
      <dsp:nvSpPr>
        <dsp:cNvPr id="0" name=""/>
        <dsp:cNvSpPr/>
      </dsp:nvSpPr>
      <dsp:spPr>
        <a:xfrm>
          <a:off x="319681" y="2131211"/>
          <a:ext cx="581239" cy="58123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CEE05D-35BC-472F-9D80-161F38AABC75}">
      <dsp:nvSpPr>
        <dsp:cNvPr id="0" name=""/>
        <dsp:cNvSpPr/>
      </dsp:nvSpPr>
      <dsp:spPr>
        <a:xfrm>
          <a:off x="1220602" y="1893431"/>
          <a:ext cx="3141847" cy="10567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845" tIns="111845" rIns="111845" bIns="111845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F. Click Studio Mode to open Dual Work Screen </a:t>
          </a:r>
        </a:p>
      </dsp:txBody>
      <dsp:txXfrm>
        <a:off x="1220602" y="1893431"/>
        <a:ext cx="3141847" cy="105679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FAD19A-4369-49CF-982C-D89EBC3E731E}">
      <dsp:nvSpPr>
        <dsp:cNvPr id="0" name=""/>
        <dsp:cNvSpPr/>
      </dsp:nvSpPr>
      <dsp:spPr>
        <a:xfrm>
          <a:off x="0" y="708898"/>
          <a:ext cx="4542738" cy="130873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FC7C50-136D-49F2-B8D5-21DBABF100C9}">
      <dsp:nvSpPr>
        <dsp:cNvPr id="0" name=""/>
        <dsp:cNvSpPr/>
      </dsp:nvSpPr>
      <dsp:spPr>
        <a:xfrm>
          <a:off x="395892" y="1003363"/>
          <a:ext cx="719804" cy="7198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FAF8BE-AE03-4D86-A68A-7F5CCBBB83DD}">
      <dsp:nvSpPr>
        <dsp:cNvPr id="0" name=""/>
        <dsp:cNvSpPr/>
      </dsp:nvSpPr>
      <dsp:spPr>
        <a:xfrm>
          <a:off x="1511589" y="708898"/>
          <a:ext cx="3031148" cy="13087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508" tIns="138508" rIns="138508" bIns="13850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How to Broadcast Videos</a:t>
          </a:r>
        </a:p>
      </dsp:txBody>
      <dsp:txXfrm>
        <a:off x="1511589" y="708898"/>
        <a:ext cx="3031148" cy="1308735"/>
      </dsp:txXfrm>
    </dsp:sp>
    <dsp:sp modelId="{BCC1E2C8-3852-4B32-B51E-06E81ECFD2C8}">
      <dsp:nvSpPr>
        <dsp:cNvPr id="0" name=""/>
        <dsp:cNvSpPr/>
      </dsp:nvSpPr>
      <dsp:spPr>
        <a:xfrm>
          <a:off x="0" y="2487836"/>
          <a:ext cx="4542738" cy="130873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01328F-E427-4853-80CE-CC71031B9B7D}">
      <dsp:nvSpPr>
        <dsp:cNvPr id="0" name=""/>
        <dsp:cNvSpPr/>
      </dsp:nvSpPr>
      <dsp:spPr>
        <a:xfrm>
          <a:off x="395892" y="2639282"/>
          <a:ext cx="719804" cy="7198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CEE05D-35BC-472F-9D80-161F38AABC75}">
      <dsp:nvSpPr>
        <dsp:cNvPr id="0" name=""/>
        <dsp:cNvSpPr/>
      </dsp:nvSpPr>
      <dsp:spPr>
        <a:xfrm>
          <a:off x="1511589" y="2344817"/>
          <a:ext cx="3031148" cy="13087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508" tIns="138508" rIns="138508" bIns="13850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Controls will act as your export to Facebook, YouTube, computer and storage files   </a:t>
          </a:r>
        </a:p>
      </dsp:txBody>
      <dsp:txXfrm>
        <a:off x="1511589" y="2344817"/>
        <a:ext cx="3031148" cy="130873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FAD19A-4369-49CF-982C-D89EBC3E731E}">
      <dsp:nvSpPr>
        <dsp:cNvPr id="0" name=""/>
        <dsp:cNvSpPr/>
      </dsp:nvSpPr>
      <dsp:spPr>
        <a:xfrm>
          <a:off x="0" y="766140"/>
          <a:ext cx="4542738" cy="102098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FC7C50-136D-49F2-B8D5-21DBABF100C9}">
      <dsp:nvSpPr>
        <dsp:cNvPr id="0" name=""/>
        <dsp:cNvSpPr/>
      </dsp:nvSpPr>
      <dsp:spPr>
        <a:xfrm>
          <a:off x="472823" y="1198340"/>
          <a:ext cx="859678" cy="85967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FAF8BE-AE03-4D86-A68A-7F5CCBBB83DD}">
      <dsp:nvSpPr>
        <dsp:cNvPr id="0" name=""/>
        <dsp:cNvSpPr/>
      </dsp:nvSpPr>
      <dsp:spPr>
        <a:xfrm>
          <a:off x="1805325" y="846653"/>
          <a:ext cx="2737412" cy="15630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423" tIns="165423" rIns="165423" bIns="165423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How to Broadcast Videos</a:t>
          </a:r>
        </a:p>
      </dsp:txBody>
      <dsp:txXfrm>
        <a:off x="1805325" y="846653"/>
        <a:ext cx="2737412" cy="1563052"/>
      </dsp:txXfrm>
    </dsp:sp>
    <dsp:sp modelId="{BCC1E2C8-3852-4B32-B51E-06E81ECFD2C8}">
      <dsp:nvSpPr>
        <dsp:cNvPr id="0" name=""/>
        <dsp:cNvSpPr/>
      </dsp:nvSpPr>
      <dsp:spPr>
        <a:xfrm>
          <a:off x="0" y="2971279"/>
          <a:ext cx="4542738" cy="156305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01328F-E427-4853-80CE-CC71031B9B7D}">
      <dsp:nvSpPr>
        <dsp:cNvPr id="0" name=""/>
        <dsp:cNvSpPr/>
      </dsp:nvSpPr>
      <dsp:spPr>
        <a:xfrm>
          <a:off x="472823" y="3152155"/>
          <a:ext cx="859678" cy="85967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CEE05D-35BC-472F-9D80-161F38AABC75}">
      <dsp:nvSpPr>
        <dsp:cNvPr id="0" name=""/>
        <dsp:cNvSpPr/>
      </dsp:nvSpPr>
      <dsp:spPr>
        <a:xfrm>
          <a:off x="1805325" y="2800469"/>
          <a:ext cx="2737412" cy="15630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423" tIns="165423" rIns="165423" bIns="165423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A. Controls will act as your export to Facebook, YouTube, computer and storage files   </a:t>
          </a:r>
        </a:p>
      </dsp:txBody>
      <dsp:txXfrm>
        <a:off x="1805325" y="2800469"/>
        <a:ext cx="2737412" cy="156305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592CC6-BDBB-44D8-A178-065A57C2821B}">
      <dsp:nvSpPr>
        <dsp:cNvPr id="0" name=""/>
        <dsp:cNvSpPr/>
      </dsp:nvSpPr>
      <dsp:spPr>
        <a:xfrm>
          <a:off x="269542" y="1681378"/>
          <a:ext cx="836367" cy="83636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AEF7C0-8F8F-4393-8927-12844C1E2B34}">
      <dsp:nvSpPr>
        <dsp:cNvPr id="0" name=""/>
        <dsp:cNvSpPr/>
      </dsp:nvSpPr>
      <dsp:spPr>
        <a:xfrm>
          <a:off x="447784" y="1859621"/>
          <a:ext cx="479882" cy="47988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0F0174-E86A-4F96-BA64-C00957F3D58A}">
      <dsp:nvSpPr>
        <dsp:cNvPr id="0" name=""/>
        <dsp:cNvSpPr/>
      </dsp:nvSpPr>
      <dsp:spPr>
        <a:xfrm>
          <a:off x="36607" y="757777"/>
          <a:ext cx="1371093" cy="952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b="1" kern="1200" dirty="0"/>
            <a:t>How to Broadcast Videos</a:t>
          </a:r>
        </a:p>
      </dsp:txBody>
      <dsp:txXfrm>
        <a:off x="36607" y="757777"/>
        <a:ext cx="1371093" cy="952646"/>
      </dsp:txXfrm>
    </dsp:sp>
    <dsp:sp modelId="{199DDE64-B32A-4B4D-A0F8-F3442CC5B6A5}">
      <dsp:nvSpPr>
        <dsp:cNvPr id="0" name=""/>
        <dsp:cNvSpPr/>
      </dsp:nvSpPr>
      <dsp:spPr>
        <a:xfrm>
          <a:off x="1048227" y="2854325"/>
          <a:ext cx="836367" cy="110172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206D81-E4EF-4377-8437-4718EE020166}">
      <dsp:nvSpPr>
        <dsp:cNvPr id="0" name=""/>
        <dsp:cNvSpPr/>
      </dsp:nvSpPr>
      <dsp:spPr>
        <a:xfrm>
          <a:off x="1206447" y="3154925"/>
          <a:ext cx="479882" cy="4798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A5E05C-FEE1-4036-8F04-528550381C7D}">
      <dsp:nvSpPr>
        <dsp:cNvPr id="0" name=""/>
        <dsp:cNvSpPr/>
      </dsp:nvSpPr>
      <dsp:spPr>
        <a:xfrm>
          <a:off x="1601052" y="900239"/>
          <a:ext cx="3508368" cy="3907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b="1" kern="1200" dirty="0"/>
            <a:t>B. Controls:</a:t>
          </a: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endParaRPr lang="en-US" sz="1300" b="1" kern="1200" dirty="0"/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b="1" kern="1200" dirty="0"/>
            <a:t>Start Streaming</a:t>
          </a: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endParaRPr lang="en-US" sz="1300" b="1" kern="1200" dirty="0"/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b="1" kern="1200" dirty="0"/>
            <a:t>Start Recording</a:t>
          </a: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endParaRPr lang="en-US" sz="1300" b="1" kern="1200" dirty="0"/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b="1" kern="1200" dirty="0"/>
            <a:t>Virtual Camera</a:t>
          </a: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endParaRPr lang="en-US" sz="1300" b="1" kern="1200" dirty="0"/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b="1" kern="1200" dirty="0"/>
            <a:t>Studio Mode</a:t>
          </a: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endParaRPr lang="en-US" sz="1300" b="1" kern="1200" dirty="0"/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b="1" kern="1200" dirty="0"/>
            <a:t>Settings</a:t>
          </a: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 dirty="0"/>
            <a:t>   </a:t>
          </a:r>
        </a:p>
      </dsp:txBody>
      <dsp:txXfrm>
        <a:off x="1601052" y="900239"/>
        <a:ext cx="3508368" cy="3907951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FE89B1-3690-47D1-8548-8E5C92D90E9C}">
      <dsp:nvSpPr>
        <dsp:cNvPr id="0" name=""/>
        <dsp:cNvSpPr/>
      </dsp:nvSpPr>
      <dsp:spPr>
        <a:xfrm>
          <a:off x="0" y="534152"/>
          <a:ext cx="657799" cy="65779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20DD0-90F1-44E8-BEC7-3E4845A62B55}">
      <dsp:nvSpPr>
        <dsp:cNvPr id="0" name=""/>
        <dsp:cNvSpPr/>
      </dsp:nvSpPr>
      <dsp:spPr>
        <a:xfrm>
          <a:off x="0" y="1227080"/>
          <a:ext cx="1493190" cy="3653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/>
            <a:t>How to Broadcast Videos</a:t>
          </a:r>
        </a:p>
      </dsp:txBody>
      <dsp:txXfrm>
        <a:off x="0" y="1227080"/>
        <a:ext cx="1493190" cy="3653331"/>
      </dsp:txXfrm>
    </dsp:sp>
    <dsp:sp modelId="{1B86D8A0-1C23-49DF-A713-DB971DB016EE}">
      <dsp:nvSpPr>
        <dsp:cNvPr id="0" name=""/>
        <dsp:cNvSpPr/>
      </dsp:nvSpPr>
      <dsp:spPr>
        <a:xfrm>
          <a:off x="4042202" y="0"/>
          <a:ext cx="657799" cy="65779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3F22C5-9EE5-49D8-AB8C-4CAE560FAB92}">
      <dsp:nvSpPr>
        <dsp:cNvPr id="0" name=""/>
        <dsp:cNvSpPr/>
      </dsp:nvSpPr>
      <dsp:spPr>
        <a:xfrm>
          <a:off x="2126431" y="0"/>
          <a:ext cx="2997330" cy="36685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 </a:t>
          </a:r>
          <a:r>
            <a:rPr lang="en-US" sz="1800" b="1" kern="1200" dirty="0"/>
            <a:t>Controls: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/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/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Start Recording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b="1" kern="1200" dirty="0"/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Click the Start the recording button will began recording in computer file found in computer videos. 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Click stop recording to allow recording of computer file to stop   </a:t>
          </a:r>
        </a:p>
      </dsp:txBody>
      <dsp:txXfrm>
        <a:off x="2126431" y="0"/>
        <a:ext cx="2997330" cy="3668509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FE89B1-3690-47D1-8548-8E5C92D90E9C}">
      <dsp:nvSpPr>
        <dsp:cNvPr id="0" name=""/>
        <dsp:cNvSpPr/>
      </dsp:nvSpPr>
      <dsp:spPr>
        <a:xfrm>
          <a:off x="0" y="985020"/>
          <a:ext cx="709541" cy="70954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20DD0-90F1-44E8-BEC7-3E4845A62B55}">
      <dsp:nvSpPr>
        <dsp:cNvPr id="0" name=""/>
        <dsp:cNvSpPr/>
      </dsp:nvSpPr>
      <dsp:spPr>
        <a:xfrm>
          <a:off x="0" y="1741057"/>
          <a:ext cx="1610642" cy="2654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/>
            <a:t>How to Broadcast Videos</a:t>
          </a:r>
        </a:p>
      </dsp:txBody>
      <dsp:txXfrm>
        <a:off x="0" y="1741057"/>
        <a:ext cx="1610642" cy="2654119"/>
      </dsp:txXfrm>
    </dsp:sp>
    <dsp:sp modelId="{1B86D8A0-1C23-49DF-A713-DB971DB016EE}">
      <dsp:nvSpPr>
        <dsp:cNvPr id="0" name=""/>
        <dsp:cNvSpPr/>
      </dsp:nvSpPr>
      <dsp:spPr>
        <a:xfrm>
          <a:off x="4158641" y="0"/>
          <a:ext cx="709541" cy="70954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3F22C5-9EE5-49D8-AB8C-4CAE560FAB92}">
      <dsp:nvSpPr>
        <dsp:cNvPr id="0" name=""/>
        <dsp:cNvSpPr/>
      </dsp:nvSpPr>
      <dsp:spPr>
        <a:xfrm>
          <a:off x="1890667" y="0"/>
          <a:ext cx="3233094" cy="3785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 </a:t>
          </a:r>
          <a:r>
            <a:rPr lang="en-US" sz="1800" b="1" kern="1200" dirty="0"/>
            <a:t>Controls: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/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/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Settings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b="1" kern="1200" dirty="0"/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Click the settings button   </a:t>
          </a:r>
        </a:p>
      </dsp:txBody>
      <dsp:txXfrm>
        <a:off x="1890667" y="0"/>
        <a:ext cx="3233094" cy="378505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FE89B1-3690-47D1-8548-8E5C92D90E9C}">
      <dsp:nvSpPr>
        <dsp:cNvPr id="0" name=""/>
        <dsp:cNvSpPr/>
      </dsp:nvSpPr>
      <dsp:spPr>
        <a:xfrm>
          <a:off x="0" y="985020"/>
          <a:ext cx="709541" cy="70954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20DD0-90F1-44E8-BEC7-3E4845A62B55}">
      <dsp:nvSpPr>
        <dsp:cNvPr id="0" name=""/>
        <dsp:cNvSpPr/>
      </dsp:nvSpPr>
      <dsp:spPr>
        <a:xfrm>
          <a:off x="0" y="1741057"/>
          <a:ext cx="1610642" cy="2654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/>
            <a:t>How to Broadcast Videos</a:t>
          </a:r>
        </a:p>
      </dsp:txBody>
      <dsp:txXfrm>
        <a:off x="0" y="1741057"/>
        <a:ext cx="1610642" cy="2654119"/>
      </dsp:txXfrm>
    </dsp:sp>
    <dsp:sp modelId="{1B86D8A0-1C23-49DF-A713-DB971DB016EE}">
      <dsp:nvSpPr>
        <dsp:cNvPr id="0" name=""/>
        <dsp:cNvSpPr/>
      </dsp:nvSpPr>
      <dsp:spPr>
        <a:xfrm>
          <a:off x="2496733" y="130963"/>
          <a:ext cx="709541" cy="70954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3F22C5-9EE5-49D8-AB8C-4CAE560FAB92}">
      <dsp:nvSpPr>
        <dsp:cNvPr id="0" name=""/>
        <dsp:cNvSpPr/>
      </dsp:nvSpPr>
      <dsp:spPr>
        <a:xfrm>
          <a:off x="1890667" y="0"/>
          <a:ext cx="3233094" cy="3785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 </a:t>
          </a:r>
          <a:r>
            <a:rPr lang="en-US" sz="1800" b="1" kern="1200" dirty="0"/>
            <a:t>Controls: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/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/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Stream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b="1" kern="1200" dirty="0"/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Click the Stream  button   </a:t>
          </a:r>
        </a:p>
      </dsp:txBody>
      <dsp:txXfrm>
        <a:off x="1890667" y="0"/>
        <a:ext cx="3233094" cy="3785054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5EC19A-A681-44FC-A3A6-EB8C9E42ADD7}">
      <dsp:nvSpPr>
        <dsp:cNvPr id="0" name=""/>
        <dsp:cNvSpPr/>
      </dsp:nvSpPr>
      <dsp:spPr>
        <a:xfrm>
          <a:off x="515" y="1935290"/>
          <a:ext cx="1808902" cy="1148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B638AF-4E57-49ED-8E23-144CCBB4A772}">
      <dsp:nvSpPr>
        <dsp:cNvPr id="0" name=""/>
        <dsp:cNvSpPr/>
      </dsp:nvSpPr>
      <dsp:spPr>
        <a:xfrm>
          <a:off x="201504" y="2126230"/>
          <a:ext cx="1808902" cy="1148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How to Broadcast Videos</a:t>
          </a:r>
        </a:p>
      </dsp:txBody>
      <dsp:txXfrm>
        <a:off x="235147" y="2159873"/>
        <a:ext cx="1741616" cy="1081367"/>
      </dsp:txXfrm>
    </dsp:sp>
    <dsp:sp modelId="{130339A4-0ADF-48B2-B74F-9578DE3E0B3E}">
      <dsp:nvSpPr>
        <dsp:cNvPr id="0" name=""/>
        <dsp:cNvSpPr/>
      </dsp:nvSpPr>
      <dsp:spPr>
        <a:xfrm>
          <a:off x="2211396" y="1935290"/>
          <a:ext cx="1808902" cy="1148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52D96F-2A2E-46DF-AF5B-107B67EADDF4}">
      <dsp:nvSpPr>
        <dsp:cNvPr id="0" name=""/>
        <dsp:cNvSpPr/>
      </dsp:nvSpPr>
      <dsp:spPr>
        <a:xfrm>
          <a:off x="2412385" y="2126230"/>
          <a:ext cx="1808902" cy="1148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 </a:t>
          </a:r>
          <a:r>
            <a:rPr lang="en-US" sz="1800" b="1" kern="1200" dirty="0"/>
            <a:t>Controls: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/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/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Stream Key 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b="1" kern="1200" dirty="0"/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Left Click the Stram key back space all of the Dots    </a:t>
          </a:r>
        </a:p>
      </dsp:txBody>
      <dsp:txXfrm>
        <a:off x="2446028" y="2159873"/>
        <a:ext cx="1741616" cy="1081367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5EC19A-A681-44FC-A3A6-EB8C9E42ADD7}">
      <dsp:nvSpPr>
        <dsp:cNvPr id="0" name=""/>
        <dsp:cNvSpPr/>
      </dsp:nvSpPr>
      <dsp:spPr>
        <a:xfrm>
          <a:off x="515" y="1759649"/>
          <a:ext cx="1808902" cy="1148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B638AF-4E57-49ED-8E23-144CCBB4A772}">
      <dsp:nvSpPr>
        <dsp:cNvPr id="0" name=""/>
        <dsp:cNvSpPr/>
      </dsp:nvSpPr>
      <dsp:spPr>
        <a:xfrm>
          <a:off x="201504" y="1950589"/>
          <a:ext cx="1808902" cy="1148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How to Broadcast Videos</a:t>
          </a:r>
        </a:p>
      </dsp:txBody>
      <dsp:txXfrm>
        <a:off x="235147" y="1984232"/>
        <a:ext cx="1741616" cy="1081367"/>
      </dsp:txXfrm>
    </dsp:sp>
    <dsp:sp modelId="{130339A4-0ADF-48B2-B74F-9578DE3E0B3E}">
      <dsp:nvSpPr>
        <dsp:cNvPr id="0" name=""/>
        <dsp:cNvSpPr/>
      </dsp:nvSpPr>
      <dsp:spPr>
        <a:xfrm>
          <a:off x="2211396" y="1759649"/>
          <a:ext cx="1808902" cy="1148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52D96F-2A2E-46DF-AF5B-107B67EADDF4}">
      <dsp:nvSpPr>
        <dsp:cNvPr id="0" name=""/>
        <dsp:cNvSpPr/>
      </dsp:nvSpPr>
      <dsp:spPr>
        <a:xfrm>
          <a:off x="2412385" y="1950589"/>
          <a:ext cx="1808902" cy="1148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 </a:t>
          </a:r>
          <a:r>
            <a:rPr lang="en-US" sz="1800" b="1" kern="1200" dirty="0"/>
            <a:t>Controls: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/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/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Stream Key 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b="1" kern="1200" dirty="0"/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Open </a:t>
          </a:r>
          <a:r>
            <a:rPr lang="en-US" sz="1400" b="1" kern="1200" dirty="0" err="1"/>
            <a:t>facebook</a:t>
          </a:r>
          <a:r>
            <a:rPr lang="en-US" sz="1400" b="1" kern="1200" dirty="0"/>
            <a:t> tab copy stream key and paste in this place click apply then OK   </a:t>
          </a:r>
        </a:p>
      </dsp:txBody>
      <dsp:txXfrm>
        <a:off x="2446028" y="1984232"/>
        <a:ext cx="1741616" cy="1081367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5EC19A-A681-44FC-A3A6-EB8C9E42ADD7}">
      <dsp:nvSpPr>
        <dsp:cNvPr id="0" name=""/>
        <dsp:cNvSpPr/>
      </dsp:nvSpPr>
      <dsp:spPr>
        <a:xfrm>
          <a:off x="515" y="1876097"/>
          <a:ext cx="1808902" cy="1148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B638AF-4E57-49ED-8E23-144CCBB4A772}">
      <dsp:nvSpPr>
        <dsp:cNvPr id="0" name=""/>
        <dsp:cNvSpPr/>
      </dsp:nvSpPr>
      <dsp:spPr>
        <a:xfrm>
          <a:off x="201504" y="2067037"/>
          <a:ext cx="1808902" cy="1148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How to Broadcast Videos</a:t>
          </a:r>
        </a:p>
      </dsp:txBody>
      <dsp:txXfrm>
        <a:off x="235147" y="2100680"/>
        <a:ext cx="1741616" cy="1081367"/>
      </dsp:txXfrm>
    </dsp:sp>
    <dsp:sp modelId="{130339A4-0ADF-48B2-B74F-9578DE3E0B3E}">
      <dsp:nvSpPr>
        <dsp:cNvPr id="0" name=""/>
        <dsp:cNvSpPr/>
      </dsp:nvSpPr>
      <dsp:spPr>
        <a:xfrm>
          <a:off x="2211396" y="1876097"/>
          <a:ext cx="1808902" cy="1148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52D96F-2A2E-46DF-AF5B-107B67EADDF4}">
      <dsp:nvSpPr>
        <dsp:cNvPr id="0" name=""/>
        <dsp:cNvSpPr/>
      </dsp:nvSpPr>
      <dsp:spPr>
        <a:xfrm>
          <a:off x="2412385" y="2067037"/>
          <a:ext cx="1808902" cy="1148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 </a:t>
          </a:r>
          <a:r>
            <a:rPr lang="en-US" sz="1800" b="1" kern="1200" dirty="0"/>
            <a:t>Controls: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/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/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Stream Key 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b="1" kern="1200" dirty="0"/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Click Go Live on Facebook Page  </a:t>
          </a:r>
        </a:p>
      </dsp:txBody>
      <dsp:txXfrm>
        <a:off x="2446028" y="2100680"/>
        <a:ext cx="1741616" cy="1081367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5EC19A-A681-44FC-A3A6-EB8C9E42ADD7}">
      <dsp:nvSpPr>
        <dsp:cNvPr id="0" name=""/>
        <dsp:cNvSpPr/>
      </dsp:nvSpPr>
      <dsp:spPr>
        <a:xfrm>
          <a:off x="191571" y="603481"/>
          <a:ext cx="1808902" cy="1148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B638AF-4E57-49ED-8E23-144CCBB4A772}">
      <dsp:nvSpPr>
        <dsp:cNvPr id="0" name=""/>
        <dsp:cNvSpPr/>
      </dsp:nvSpPr>
      <dsp:spPr>
        <a:xfrm>
          <a:off x="392560" y="794421"/>
          <a:ext cx="1808902" cy="1148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How to Broadcast Videos</a:t>
          </a:r>
        </a:p>
      </dsp:txBody>
      <dsp:txXfrm>
        <a:off x="426203" y="828064"/>
        <a:ext cx="1741616" cy="1081367"/>
      </dsp:txXfrm>
    </dsp:sp>
    <dsp:sp modelId="{130339A4-0ADF-48B2-B74F-9578DE3E0B3E}">
      <dsp:nvSpPr>
        <dsp:cNvPr id="0" name=""/>
        <dsp:cNvSpPr/>
      </dsp:nvSpPr>
      <dsp:spPr>
        <a:xfrm>
          <a:off x="2070374" y="2044811"/>
          <a:ext cx="1808902" cy="1148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52D96F-2A2E-46DF-AF5B-107B67EADDF4}">
      <dsp:nvSpPr>
        <dsp:cNvPr id="0" name=""/>
        <dsp:cNvSpPr/>
      </dsp:nvSpPr>
      <dsp:spPr>
        <a:xfrm>
          <a:off x="2271363" y="2235751"/>
          <a:ext cx="1808902" cy="1148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 </a:t>
          </a:r>
          <a:r>
            <a:rPr lang="en-US" sz="1800" b="1" kern="1200" dirty="0"/>
            <a:t>Controls: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/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dirty="0"/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Stream Key 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b="1" kern="1200" dirty="0"/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Left Click Stream Key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Left Click Copy Key 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Return to OBS </a:t>
          </a:r>
        </a:p>
      </dsp:txBody>
      <dsp:txXfrm>
        <a:off x="2305006" y="2269394"/>
        <a:ext cx="1741616" cy="1081367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B57110-BB9B-4941-9FA4-374A6086D64E}">
      <dsp:nvSpPr>
        <dsp:cNvPr id="0" name=""/>
        <dsp:cNvSpPr/>
      </dsp:nvSpPr>
      <dsp:spPr>
        <a:xfrm>
          <a:off x="0" y="67555"/>
          <a:ext cx="4221804" cy="12779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 dirty="0"/>
            <a:t>How to Broadcast Videos</a:t>
          </a:r>
        </a:p>
      </dsp:txBody>
      <dsp:txXfrm>
        <a:off x="0" y="67555"/>
        <a:ext cx="4221804" cy="1277965"/>
      </dsp:txXfrm>
    </dsp:sp>
    <dsp:sp modelId="{3A98626A-5AA1-4E0A-8690-48C69196FF5B}">
      <dsp:nvSpPr>
        <dsp:cNvPr id="0" name=""/>
        <dsp:cNvSpPr/>
      </dsp:nvSpPr>
      <dsp:spPr>
        <a:xfrm>
          <a:off x="0" y="2129425"/>
          <a:ext cx="4221804" cy="25330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 </a:t>
          </a:r>
          <a:r>
            <a:rPr lang="en-US" sz="1800" b="1" kern="1200" dirty="0"/>
            <a:t>Controls: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Stream Key 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b="1" kern="1200" dirty="0"/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Right  Click Blank Stream Key Paste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Left Click Apply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Click Ok 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Return to OBS </a:t>
          </a:r>
        </a:p>
      </dsp:txBody>
      <dsp:txXfrm>
        <a:off x="0" y="2129425"/>
        <a:ext cx="4221804" cy="2533082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B57110-BB9B-4941-9FA4-374A6086D64E}">
      <dsp:nvSpPr>
        <dsp:cNvPr id="0" name=""/>
        <dsp:cNvSpPr/>
      </dsp:nvSpPr>
      <dsp:spPr>
        <a:xfrm>
          <a:off x="0" y="69126"/>
          <a:ext cx="4221804" cy="12779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 dirty="0"/>
            <a:t>How to Broadcast Videos</a:t>
          </a:r>
        </a:p>
      </dsp:txBody>
      <dsp:txXfrm>
        <a:off x="0" y="69126"/>
        <a:ext cx="4221804" cy="1277965"/>
      </dsp:txXfrm>
    </dsp:sp>
    <dsp:sp modelId="{3A98626A-5AA1-4E0A-8690-48C69196FF5B}">
      <dsp:nvSpPr>
        <dsp:cNvPr id="0" name=""/>
        <dsp:cNvSpPr/>
      </dsp:nvSpPr>
      <dsp:spPr>
        <a:xfrm>
          <a:off x="0" y="2129425"/>
          <a:ext cx="4221804" cy="25330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 </a:t>
          </a:r>
          <a:r>
            <a:rPr lang="en-US" sz="1800" b="1" kern="1200" dirty="0"/>
            <a:t>Controls: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Stream Key 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b="1" kern="1200" dirty="0"/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Right  Click Blank Stream Key Paste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Left Click Apply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Click Ok 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Return to OBS </a:t>
          </a:r>
        </a:p>
      </dsp:txBody>
      <dsp:txXfrm>
        <a:off x="0" y="2129425"/>
        <a:ext cx="4221804" cy="2533082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B57110-BB9B-4941-9FA4-374A6086D64E}">
      <dsp:nvSpPr>
        <dsp:cNvPr id="0" name=""/>
        <dsp:cNvSpPr/>
      </dsp:nvSpPr>
      <dsp:spPr>
        <a:xfrm>
          <a:off x="0" y="69126"/>
          <a:ext cx="4221804" cy="12779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 dirty="0"/>
            <a:t>How to Broadcast Videos</a:t>
          </a:r>
        </a:p>
      </dsp:txBody>
      <dsp:txXfrm>
        <a:off x="0" y="69126"/>
        <a:ext cx="4221804" cy="1277965"/>
      </dsp:txXfrm>
    </dsp:sp>
    <dsp:sp modelId="{3A98626A-5AA1-4E0A-8690-48C69196FF5B}">
      <dsp:nvSpPr>
        <dsp:cNvPr id="0" name=""/>
        <dsp:cNvSpPr/>
      </dsp:nvSpPr>
      <dsp:spPr>
        <a:xfrm>
          <a:off x="0" y="2129425"/>
          <a:ext cx="4221804" cy="25330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 </a:t>
          </a:r>
          <a:r>
            <a:rPr lang="en-US" sz="1800" b="1" kern="1200" dirty="0"/>
            <a:t>Controls: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Stream Key 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Left Click what’s your live video </a:t>
          </a:r>
          <a:r>
            <a:rPr lang="en-US" sz="1200" b="1" kern="1200" dirty="0" err="1"/>
            <a:t>abour</a:t>
          </a:r>
          <a:endParaRPr lang="en-US" sz="1200" b="1" kern="1200" dirty="0"/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/>
        </a:p>
      </dsp:txBody>
      <dsp:txXfrm>
        <a:off x="0" y="2129425"/>
        <a:ext cx="4221804" cy="2533082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B57110-BB9B-4941-9FA4-374A6086D64E}">
      <dsp:nvSpPr>
        <dsp:cNvPr id="0" name=""/>
        <dsp:cNvSpPr/>
      </dsp:nvSpPr>
      <dsp:spPr>
        <a:xfrm>
          <a:off x="0" y="69126"/>
          <a:ext cx="4221804" cy="12779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 dirty="0"/>
            <a:t>How to Broadcast Videos</a:t>
          </a:r>
        </a:p>
      </dsp:txBody>
      <dsp:txXfrm>
        <a:off x="0" y="69126"/>
        <a:ext cx="4221804" cy="1277965"/>
      </dsp:txXfrm>
    </dsp:sp>
    <dsp:sp modelId="{3A98626A-5AA1-4E0A-8690-48C69196FF5B}">
      <dsp:nvSpPr>
        <dsp:cNvPr id="0" name=""/>
        <dsp:cNvSpPr/>
      </dsp:nvSpPr>
      <dsp:spPr>
        <a:xfrm>
          <a:off x="0" y="2129425"/>
          <a:ext cx="4221804" cy="25330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 </a:t>
          </a:r>
          <a:r>
            <a:rPr lang="en-US" sz="1800" b="1" kern="1200" dirty="0"/>
            <a:t>Controls: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Stream Key 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Must fill out 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TITLE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DESCRIPTION</a:t>
          </a:r>
          <a:br>
            <a:rPr lang="en-US" sz="1200" b="1" kern="1200" dirty="0"/>
          </a:br>
          <a:r>
            <a:rPr lang="en-US" sz="1200" b="1" kern="1200" dirty="0"/>
            <a:t>CLICK SAVE</a:t>
          </a:r>
        </a:p>
      </dsp:txBody>
      <dsp:txXfrm>
        <a:off x="0" y="2129425"/>
        <a:ext cx="4221804" cy="2533082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B57110-BB9B-4941-9FA4-374A6086D64E}">
      <dsp:nvSpPr>
        <dsp:cNvPr id="0" name=""/>
        <dsp:cNvSpPr/>
      </dsp:nvSpPr>
      <dsp:spPr>
        <a:xfrm>
          <a:off x="226006" y="0"/>
          <a:ext cx="5072795" cy="15355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b="1" kern="1200" dirty="0"/>
            <a:t>How to Broadcast Videos</a:t>
          </a:r>
        </a:p>
      </dsp:txBody>
      <dsp:txXfrm>
        <a:off x="226006" y="0"/>
        <a:ext cx="5072795" cy="1535565"/>
      </dsp:txXfrm>
    </dsp:sp>
    <dsp:sp modelId="{3A98626A-5AA1-4E0A-8690-48C69196FF5B}">
      <dsp:nvSpPr>
        <dsp:cNvPr id="0" name=""/>
        <dsp:cNvSpPr/>
      </dsp:nvSpPr>
      <dsp:spPr>
        <a:xfrm>
          <a:off x="658208" y="1709182"/>
          <a:ext cx="5072795" cy="30436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 </a:t>
          </a:r>
          <a:r>
            <a:rPr lang="en-US" sz="1800" b="1" kern="1200" dirty="0"/>
            <a:t>Controls: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Stream Key 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To Go Live on Facebook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 all three green checks must appear 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when you Press Go Live</a:t>
          </a:r>
        </a:p>
      </dsp:txBody>
      <dsp:txXfrm>
        <a:off x="658208" y="1709182"/>
        <a:ext cx="5072795" cy="3043677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B57110-BB9B-4941-9FA4-374A6086D64E}">
      <dsp:nvSpPr>
        <dsp:cNvPr id="0" name=""/>
        <dsp:cNvSpPr/>
      </dsp:nvSpPr>
      <dsp:spPr>
        <a:xfrm>
          <a:off x="226006" y="0"/>
          <a:ext cx="5072795" cy="15355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b="1" kern="1200" dirty="0"/>
            <a:t>How to Broadcast Videos</a:t>
          </a:r>
        </a:p>
      </dsp:txBody>
      <dsp:txXfrm>
        <a:off x="226006" y="0"/>
        <a:ext cx="5072795" cy="1535565"/>
      </dsp:txXfrm>
    </dsp:sp>
    <dsp:sp modelId="{3A98626A-5AA1-4E0A-8690-48C69196FF5B}">
      <dsp:nvSpPr>
        <dsp:cNvPr id="0" name=""/>
        <dsp:cNvSpPr/>
      </dsp:nvSpPr>
      <dsp:spPr>
        <a:xfrm>
          <a:off x="658208" y="1709182"/>
          <a:ext cx="5072795" cy="30436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 </a:t>
          </a:r>
          <a:r>
            <a:rPr lang="en-US" sz="1800" b="1" kern="1200" dirty="0"/>
            <a:t>Controls: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Stream Key 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To Go Live on Facebook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 all three green checks must appear 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when you Press Go Live</a:t>
          </a:r>
        </a:p>
      </dsp:txBody>
      <dsp:txXfrm>
        <a:off x="658208" y="1709182"/>
        <a:ext cx="5072795" cy="3043677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B57110-BB9B-4941-9FA4-374A6086D64E}">
      <dsp:nvSpPr>
        <dsp:cNvPr id="0" name=""/>
        <dsp:cNvSpPr/>
      </dsp:nvSpPr>
      <dsp:spPr>
        <a:xfrm>
          <a:off x="226006" y="0"/>
          <a:ext cx="5072795" cy="15355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b="1" kern="1200" dirty="0"/>
            <a:t>How to Broadcast Videos</a:t>
          </a:r>
        </a:p>
      </dsp:txBody>
      <dsp:txXfrm>
        <a:off x="226006" y="0"/>
        <a:ext cx="5072795" cy="1535565"/>
      </dsp:txXfrm>
    </dsp:sp>
    <dsp:sp modelId="{3A98626A-5AA1-4E0A-8690-48C69196FF5B}">
      <dsp:nvSpPr>
        <dsp:cNvPr id="0" name=""/>
        <dsp:cNvSpPr/>
      </dsp:nvSpPr>
      <dsp:spPr>
        <a:xfrm>
          <a:off x="658208" y="1709182"/>
          <a:ext cx="5072795" cy="30436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 </a:t>
          </a:r>
          <a:r>
            <a:rPr lang="en-US" sz="1800" b="1" kern="1200" dirty="0"/>
            <a:t>Controls: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Stream Key 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To Go Live on Facebook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 all three green checks must appear </a:t>
          </a:r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when you Press Go Live</a:t>
          </a:r>
        </a:p>
      </dsp:txBody>
      <dsp:txXfrm>
        <a:off x="658208" y="1709182"/>
        <a:ext cx="5072795" cy="3043677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935EF-C7E8-4627-B38E-77889215217C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341A11-C1E5-451A-8D1B-254091847F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770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026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193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792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D180D-F1B0-BD69-E17C-E0289E43D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A0F793-F735-F5B2-9FA4-B29B846B9F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F76200-FAB4-1D48-A667-C32BC6DF93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0CC7B7-F57A-7806-EDA8-FA3E968A44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670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B6A1E-DB4E-0360-F664-CBA937BCB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4B5EC5-1456-C37F-16E9-4FA0EA22EE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D5CFE8-5688-D75C-65BA-10C4288BB5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83F5BC-FBA0-E01D-3F3C-C164CFD8D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588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B7C2B-32CB-824C-4C5B-7CFD35215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D902DA-A85D-CB46-9389-C1202BFAAF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713230-6099-1824-2D69-F26A3DCEF4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BBB3CA-FF9E-E14A-BDB9-260B8C4467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6454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4B6FB-A8D9-8471-B55C-DB7B649B6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E9FB2B-E479-0EE9-0941-64D0905A0C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B7B197-0DA9-A0B9-D292-D4E9F63A11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245A24-BF0C-A6A7-8E54-A762F914B7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4712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90982-611A-46FC-286E-C7925E27E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AC270C-606E-6A25-2766-E2E48AD90A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47AE2F-270A-D5A4-9C87-0F4A763B46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450342-5612-C010-6913-A4B37CBDD5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448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36D57-CAE0-7F36-BFDE-B7A9381B3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EBACD0-CA15-9453-61CC-8E64B08493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502E73-FD7F-504A-78E1-FAF525741B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F67104-9C55-BF70-23E0-A52D8C275A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3872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0FB83-BEA4-CD4E-4DC6-A061D5857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69A982-78AF-0B4C-75CE-DFA7259EB9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6FD16F-0A52-A54C-9F1E-65A4B2161C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AFE1F6-12F7-02B1-B0AD-ED1363F697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4292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D6D69-4362-DE8B-9F24-58B4D60CA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BFB3C7-9327-68A3-776C-E6FEDBB8EB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1634A2-1DC4-C3A3-CB92-DFE08D5C16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B6442F-0F52-CA09-6786-A89C609F2F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3197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4B1F5-6210-5BB6-1366-514271383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539A34-4EAE-C993-704D-92CDECC903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31BD84-E04E-71C4-FFB8-20CD20A8DF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FC0A56-0223-0881-EB60-1430664A65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5906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AEA24-A6E4-40C2-0676-DEBF73E41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CEAB56-81AD-FA27-CFD2-4D4DF69D0D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E53BCF-E0AA-0074-C19A-6CA1A91A81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392B42-0B3A-80B5-7149-7F41693BC9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8000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86075-1AA7-30B6-4FA2-B12384E54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AAD1A4-BF84-DB5A-60AC-192D243CA5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DC5ED5-5AB3-1316-C9C9-509E4D73F7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3D9659-E06B-3E2F-4A7D-807733816A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733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502CF-EBC5-4535-07DD-1930DFD73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D23E52-98AF-41FF-525C-7B2AF4A7F4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4C2606-FB3F-6208-541F-E65069AF9A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2621A5-70F4-3CD8-A95D-77434E5145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4263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44629-8A94-A8F4-271B-668A6B41A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1D0FB3-C4CA-60DC-60EE-08494C71A7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0C6500-7969-F661-706D-4E7ECE29D9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B058A2-63DA-49C5-347A-CEA5E85F3E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3793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1D7EB-D467-1C29-A134-27494ED9E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B8B9E2-008E-6924-B2BE-8FD5D9E3A1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A9CCFF-B1E5-B959-56CD-38A24C8366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0E1677-1EDA-F132-4151-6B19F40ED7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9408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0B4BB-C9F6-D081-B6C0-BCEBD1489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E54520-F9A6-F6DB-32AA-99C9BD1D04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1A9930-EAE8-1C8C-68AD-0ADE80CD41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FF868B-9597-6AD9-4576-D7F3712438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1362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41993-1412-7DA9-0271-B3277F850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0FD51B-20D7-21BA-26E7-94D43CB000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01FCC8-DEF4-0960-8524-DCA2201076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656AC8-21A5-8D9D-A185-588B007694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0292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A4A1C5-8DB1-4814-82A9-E613ECAC2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8DDF44-6A2A-EC97-DA6A-B4EB5F4854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58548D-DC1C-C7B8-3CED-96733A066D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3BBCAE-CCFD-A4E1-1D98-01F8E866CD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8691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95708-909F-AB97-4DA6-E52EBB0EC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ABB704-F5C2-664D-CEDE-D1DCF9DC0D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2ECAF4-539F-5AA2-23AB-CFAFA6A1F7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4C422D-46C7-CBE8-E4D8-376E91A8C2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2195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321DB-DBA8-AEC7-AA83-74B703720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DFC46F-DBF8-4D55-C3E4-1316A4BFA0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48CD52-E5F6-063A-75E7-1BFADA2AE3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270EF1-3FA5-ECA4-AB5D-2CE1A2A0B0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863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A2239-3A39-FF25-272B-0C5016072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AD895D-96FD-0C00-97A9-337402D0B6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C2B0AF-4E46-C33C-9149-B1E2B0CBFE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58626-F869-67A1-1C9E-8C1ADD8B2F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150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CCA3B-23EA-6066-1470-7F67245AC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494EE7-D212-5603-F742-0B3E58F364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2B7D13-E5A1-00B0-9A96-5B28CD0C18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DD2E0B-ED8B-58F0-1587-01597061EC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3859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93E7B-CB16-73E4-918A-B762A7336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454684-06CD-CD5B-A7FA-E643EF4FC5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94E674-6E48-1A93-4388-2AC682A35C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6D9D96-0F9A-4783-FC2F-F1757B2566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8910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74E1C-D5FB-7AB7-B1CE-5260744C5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55D798-6988-7FB4-A0DC-BE683D21CF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FA2862-0AF2-63BF-CE9D-05DE899AB2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C1B761-F829-42E6-37E5-F13523CFA8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5762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1403A-6544-9B9E-3FB6-8C924C2EF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6C4DEA-69D2-386C-8C27-F2A4F97DE0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66B882-6C40-58A0-C815-05ED5A4CEE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033B9E-365C-2E99-09BE-5A4ECF44A8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0109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8DF05-5FCE-07F6-2361-54CC36AA1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96127F-C005-E03A-506C-8580840E00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0AB774-94CD-A7F6-3AB4-FFECF4A6B9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F44810-E031-78C5-5A9D-A481FAD403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1704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120EF-0E48-84CC-5FBE-A9E110A50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BD2996-2A08-B03B-ED37-FAAFA89ACD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42EE98-80FB-0309-EEE9-701F24921B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E06208-8C3C-4FEA-A864-87FAD7BA6A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5823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A694F-E035-D4CB-B15B-2F07746D9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76669C-AB2D-3BD2-F554-75310147B2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A2D1E1-D60E-CCF6-E66B-9DE11392FE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1272B0-08EB-3B8E-7E45-C6E0E0AC57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3032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9BA31-446E-16A4-991E-D375C5F40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72AB17-7AEE-D5E9-EC64-EDB14FD31A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7C682E-E6AB-6691-A5D4-9818EE4A47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057687-039D-AE86-EF4D-EECC7B598A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7070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55413-D71F-EF4A-802D-DB760B8BC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1D359B-E45C-80AD-4E0D-546E4F60C7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FC2BCF-388C-BF37-FEB6-7E72AABFDA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C965B4-1267-39FA-148D-5F8901FE20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00838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6D2C4-C09E-4C6E-9D2A-01DA42894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665AD1-49BF-0EAB-6C2B-AAB1CADB7C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682EF6-A728-7E3E-6629-8B3CBDD7F2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22CD09-F034-E97E-25C8-EC38168E84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91302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74BEC-93F2-43CB-B5FC-ED65B092A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8253E3-F5B6-6A60-23D6-AE292E8E1A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774620-BAD1-A92D-9C1C-787BE66413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C51844-6F6F-07B5-03BF-BC764C8B0C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32362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75C8F-1997-F74B-6D04-9A3C17CB2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16EED0-5D93-EBE7-E1AC-7FBEE0D0C0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21C249-46C3-9760-B59A-8865ECA8ED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BF8976-B538-5516-F3B0-553ABF2D7A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35291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05937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6D2BC-7ADA-783A-ED71-30F4805FE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40FE86-25A8-19A0-BEA1-F4E78E5534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42F758-D674-22A3-6A46-5DCC04A334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AB22AC-EC9F-4BBB-33FF-544EED32C6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25408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77644-8C0E-00BF-D47D-495B3029A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955945-C74C-B95E-B356-94CF873037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3B46F3-4F6D-A6B3-6765-9AF04EA415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559300-FD1F-FCF9-4524-DBBD813B69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04278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2FBCB-80B1-56B4-80EC-B7B2819B4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D9AC70-4444-4993-01B3-EE389F49CF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31FA4F-0C65-E20C-E3C0-8D3716DA57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52E015-BC4E-C3E4-1250-9C6BDB9564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41A11-C1E5-451A-8D1B-254091847FB4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644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4/7/2026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569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4/7/2026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822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552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695" y="1825625"/>
            <a:ext cx="55611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6110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989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1752600"/>
            <a:ext cx="5532319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56" y="2666999"/>
            <a:ext cx="5532319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561106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561106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4/7/2026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793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3" y="6416675"/>
            <a:ext cx="2921715" cy="365125"/>
          </a:xfrm>
        </p:spPr>
        <p:txBody>
          <a:bodyPr/>
          <a:lstStyle/>
          <a:p>
            <a:fld id="{3AB41CFF-90C9-47B3-9DA1-F2BF8D839F7E}" type="datetime1">
              <a:rPr lang="en-US" smtClean="0"/>
              <a:t>4/7/2026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506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4/7/2026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445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264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079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871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892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4/7/2026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A picture containing sitting&#10;&#10;Description automatically generated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306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70" r:id="rId8"/>
    <p:sldLayoutId id="2147483667" r:id="rId9"/>
    <p:sldLayoutId id="2147483668" r:id="rId10"/>
    <p:sldLayoutId id="2147483669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9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5.jp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8.JP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9.JP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22.JP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23.JP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10" Type="http://schemas.openxmlformats.org/officeDocument/2006/relationships/hyperlink" Target="https://www.flickr.com/photos/sylvar/3291629341/" TargetMode="External"/><Relationship Id="rId4" Type="http://schemas.openxmlformats.org/officeDocument/2006/relationships/diagramLayout" Target="../diagrams/layout13.xml"/><Relationship Id="rId9" Type="http://schemas.openxmlformats.org/officeDocument/2006/relationships/image" Target="../media/image28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diagramData" Target="../diagrams/data25.xml"/><Relationship Id="rId7" Type="http://schemas.microsoft.com/office/2007/relationships/diagramDrawing" Target="../diagrams/drawing2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4" Type="http://schemas.openxmlformats.org/officeDocument/2006/relationships/diagramLayout" Target="../diagrams/layout25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6.xml"/><Relationship Id="rId5" Type="http://schemas.openxmlformats.org/officeDocument/2006/relationships/diagramQuickStyle" Target="../diagrams/quickStyle26.xml"/><Relationship Id="rId4" Type="http://schemas.openxmlformats.org/officeDocument/2006/relationships/diagramLayout" Target="../diagrams/layout26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7.xml"/><Relationship Id="rId5" Type="http://schemas.openxmlformats.org/officeDocument/2006/relationships/diagramQuickStyle" Target="../diagrams/quickStyle27.xml"/><Relationship Id="rId4" Type="http://schemas.openxmlformats.org/officeDocument/2006/relationships/diagramLayout" Target="../diagrams/layout2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tmp"/><Relationship Id="rId3" Type="http://schemas.openxmlformats.org/officeDocument/2006/relationships/diagramData" Target="../diagrams/data28.xml"/><Relationship Id="rId7" Type="http://schemas.microsoft.com/office/2007/relationships/diagramDrawing" Target="../diagrams/drawing28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8.xml"/><Relationship Id="rId5" Type="http://schemas.openxmlformats.org/officeDocument/2006/relationships/diagramQuickStyle" Target="../diagrams/quickStyle28.xml"/><Relationship Id="rId4" Type="http://schemas.openxmlformats.org/officeDocument/2006/relationships/diagramLayout" Target="../diagrams/layout28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diagramData" Target="../diagrams/data29.xml"/><Relationship Id="rId7" Type="http://schemas.microsoft.com/office/2007/relationships/diagramDrawing" Target="../diagrams/drawing29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9.xml"/><Relationship Id="rId5" Type="http://schemas.openxmlformats.org/officeDocument/2006/relationships/diagramQuickStyle" Target="../diagrams/quickStyle29.xml"/><Relationship Id="rId4" Type="http://schemas.openxmlformats.org/officeDocument/2006/relationships/diagramLayout" Target="../diagrams/layout29.xml"/><Relationship Id="rId9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0.xml"/><Relationship Id="rId3" Type="http://schemas.openxmlformats.org/officeDocument/2006/relationships/image" Target="../media/image45.tmp"/><Relationship Id="rId7" Type="http://schemas.openxmlformats.org/officeDocument/2006/relationships/diagramColors" Target="../diagrams/colors30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30.xml"/><Relationship Id="rId5" Type="http://schemas.openxmlformats.org/officeDocument/2006/relationships/diagramLayout" Target="../diagrams/layout30.xml"/><Relationship Id="rId10" Type="http://schemas.openxmlformats.org/officeDocument/2006/relationships/image" Target="../media/image44.png"/><Relationship Id="rId4" Type="http://schemas.openxmlformats.org/officeDocument/2006/relationships/diagramData" Target="../diagrams/data30.xml"/><Relationship Id="rId9" Type="http://schemas.openxmlformats.org/officeDocument/2006/relationships/image" Target="../media/image46.tmp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tmp"/><Relationship Id="rId3" Type="http://schemas.openxmlformats.org/officeDocument/2006/relationships/diagramData" Target="../diagrams/data31.xml"/><Relationship Id="rId7" Type="http://schemas.microsoft.com/office/2007/relationships/diagramDrawing" Target="../diagrams/drawing3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31.xml"/><Relationship Id="rId11" Type="http://schemas.openxmlformats.org/officeDocument/2006/relationships/image" Target="../media/image49.png"/><Relationship Id="rId5" Type="http://schemas.openxmlformats.org/officeDocument/2006/relationships/diagramQuickStyle" Target="../diagrams/quickStyle31.xml"/><Relationship Id="rId10" Type="http://schemas.openxmlformats.org/officeDocument/2006/relationships/image" Target="../media/image44.png"/><Relationship Id="rId4" Type="http://schemas.openxmlformats.org/officeDocument/2006/relationships/diagramLayout" Target="../diagrams/layout31.xml"/><Relationship Id="rId9" Type="http://schemas.openxmlformats.org/officeDocument/2006/relationships/image" Target="../media/image48.tmp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tmp"/><Relationship Id="rId3" Type="http://schemas.openxmlformats.org/officeDocument/2006/relationships/diagramData" Target="../diagrams/data32.xml"/><Relationship Id="rId7" Type="http://schemas.microsoft.com/office/2007/relationships/diagramDrawing" Target="../diagrams/drawing3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32.xml"/><Relationship Id="rId5" Type="http://schemas.openxmlformats.org/officeDocument/2006/relationships/diagramQuickStyle" Target="../diagrams/quickStyle32.xml"/><Relationship Id="rId10" Type="http://schemas.openxmlformats.org/officeDocument/2006/relationships/image" Target="../media/image49.png"/><Relationship Id="rId4" Type="http://schemas.openxmlformats.org/officeDocument/2006/relationships/diagramLayout" Target="../diagrams/layout32.xml"/><Relationship Id="rId9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mp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mp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4.png"/><Relationship Id="rId4" Type="http://schemas.openxmlformats.org/officeDocument/2006/relationships/image" Target="../media/image52.tm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mp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4.png"/><Relationship Id="rId4" Type="http://schemas.openxmlformats.org/officeDocument/2006/relationships/image" Target="../media/image53.tmp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mp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4.png"/><Relationship Id="rId4" Type="http://schemas.openxmlformats.org/officeDocument/2006/relationships/image" Target="../media/image53.tmp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mp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png"/><Relationship Id="rId5" Type="http://schemas.openxmlformats.org/officeDocument/2006/relationships/image" Target="../media/image54.tmp"/><Relationship Id="rId4" Type="http://schemas.openxmlformats.org/officeDocument/2006/relationships/image" Target="../media/image53.tmp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tmp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4.png"/><Relationship Id="rId4" Type="http://schemas.openxmlformats.org/officeDocument/2006/relationships/image" Target="../media/image56.tm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tmp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tmp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mp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60.tmp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6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tmp"/><Relationship Id="rId5" Type="http://schemas.openxmlformats.org/officeDocument/2006/relationships/image" Target="../media/image44.png"/><Relationship Id="rId4" Type="http://schemas.openxmlformats.org/officeDocument/2006/relationships/image" Target="../media/image60.tmp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63.tmp"/><Relationship Id="rId4" Type="http://schemas.openxmlformats.org/officeDocument/2006/relationships/image" Target="../media/image62.tmp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64.tmp"/><Relationship Id="rId4" Type="http://schemas.openxmlformats.org/officeDocument/2006/relationships/image" Target="../media/image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65.tmp"/><Relationship Id="rId4" Type="http://schemas.openxmlformats.org/officeDocument/2006/relationships/image" Target="../media/image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tmp"/><Relationship Id="rId5" Type="http://schemas.openxmlformats.org/officeDocument/2006/relationships/image" Target="../media/image66.tmp"/><Relationship Id="rId4" Type="http://schemas.openxmlformats.org/officeDocument/2006/relationships/image" Target="../media/image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68.tmp"/><Relationship Id="rId4" Type="http://schemas.openxmlformats.org/officeDocument/2006/relationships/image" Target="../media/image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60.tmp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69.tmp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52.tmp"/><Relationship Id="rId4" Type="http://schemas.openxmlformats.org/officeDocument/2006/relationships/image" Target="../media/image70.tmp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53.tmp"/><Relationship Id="rId4" Type="http://schemas.openxmlformats.org/officeDocument/2006/relationships/image" Target="../media/image70.tmp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tmp"/><Relationship Id="rId5" Type="http://schemas.openxmlformats.org/officeDocument/2006/relationships/image" Target="../media/image53.tmp"/><Relationship Id="rId4" Type="http://schemas.openxmlformats.org/officeDocument/2006/relationships/image" Target="../media/image70.tmp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72.tmp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3.tmp"/><Relationship Id="rId4" Type="http://schemas.openxmlformats.org/officeDocument/2006/relationships/image" Target="../media/image4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4.tmp"/><Relationship Id="rId4" Type="http://schemas.openxmlformats.org/officeDocument/2006/relationships/image" Target="../media/image4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5.tmp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76.tmp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6.tmp"/><Relationship Id="rId4" Type="http://schemas.openxmlformats.org/officeDocument/2006/relationships/image" Target="../media/image75.tmp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77.tmp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78.tmp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80.tmp"/><Relationship Id="rId4" Type="http://schemas.openxmlformats.org/officeDocument/2006/relationships/image" Target="../media/image79.tmp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tmp"/><Relationship Id="rId5" Type="http://schemas.openxmlformats.org/officeDocument/2006/relationships/image" Target="../media/image80.tmp"/><Relationship Id="rId4" Type="http://schemas.openxmlformats.org/officeDocument/2006/relationships/image" Target="../media/image79.tmp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tmp"/><Relationship Id="rId3" Type="http://schemas.openxmlformats.org/officeDocument/2006/relationships/image" Target="../media/image4.png"/><Relationship Id="rId7" Type="http://schemas.openxmlformats.org/officeDocument/2006/relationships/image" Target="../media/image4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tmp"/><Relationship Id="rId5" Type="http://schemas.openxmlformats.org/officeDocument/2006/relationships/image" Target="../media/image80.tmp"/><Relationship Id="rId4" Type="http://schemas.openxmlformats.org/officeDocument/2006/relationships/image" Target="../media/image79.tmp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8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84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85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86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8.png"/><Relationship Id="rId5" Type="http://schemas.openxmlformats.org/officeDocument/2006/relationships/image" Target="../media/image44.png"/><Relationship Id="rId4" Type="http://schemas.openxmlformats.org/officeDocument/2006/relationships/image" Target="../media/image87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B664E26-19CE-6330-54BC-61352311FF4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l="11093"/>
          <a:stretch/>
        </p:blipFill>
        <p:spPr>
          <a:xfrm>
            <a:off x="20" y="85748"/>
            <a:ext cx="12191980" cy="685661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EDAD761-2CF4-463A-AD87-1D4E8549D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9DF7D3C-2892-4632-9E66-4D1E023A0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D2FAD08-001D-4400-AF80-51C864EF74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40AA9C6-375E-FEE1-6180-D65F454EAF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740211"/>
            <a:ext cx="9191625" cy="1650564"/>
          </a:xfrm>
        </p:spPr>
        <p:txBody>
          <a:bodyPr>
            <a:normAutofit fontScale="90000"/>
          </a:bodyPr>
          <a:lstStyle/>
          <a:p>
            <a:pPr algn="l"/>
            <a:r>
              <a:rPr lang="en-US" sz="5200" dirty="0">
                <a:solidFill>
                  <a:srgbClr val="FFFFFF"/>
                </a:solidFill>
              </a:rPr>
              <a:t>How to Guide OBS Studio</a:t>
            </a:r>
            <a:br>
              <a:rPr lang="en-US" sz="5200" dirty="0">
                <a:solidFill>
                  <a:srgbClr val="FFFFFF"/>
                </a:solidFill>
              </a:rPr>
            </a:br>
            <a:r>
              <a:rPr lang="en-US" sz="5200" dirty="0">
                <a:solidFill>
                  <a:srgbClr val="FFFFFF"/>
                </a:solidFill>
              </a:rPr>
              <a:t>1 of 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89B158-D954-21FF-7D29-1FA44F6E56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301" y="3054776"/>
            <a:ext cx="7583133" cy="1279124"/>
          </a:xfrm>
        </p:spPr>
        <p:txBody>
          <a:bodyPr>
            <a:normAutofit/>
          </a:bodyPr>
          <a:lstStyle/>
          <a:p>
            <a:pPr algn="l"/>
            <a:r>
              <a:rPr lang="en-US" sz="2200">
                <a:solidFill>
                  <a:srgbClr val="FFFFFF"/>
                </a:solidFill>
              </a:rPr>
              <a:t>Dr. Emile Hurts Jr.</a:t>
            </a:r>
            <a:endParaRPr lang="en-US" sz="2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809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9F988-DB73-8959-E6DE-59429B842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369" y="-120650"/>
            <a:ext cx="11274612" cy="1325563"/>
          </a:xfrm>
        </p:spPr>
        <p:txBody>
          <a:bodyPr/>
          <a:lstStyle/>
          <a:p>
            <a:pPr algn="ctr"/>
            <a:r>
              <a:rPr lang="en-US" dirty="0"/>
              <a:t>OBS How to Guide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39375A-DF39-E505-CC1F-C05EDFE222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807" y="1204913"/>
            <a:ext cx="10564694" cy="5889625"/>
          </a:xfrm>
          <a:solidFill>
            <a:schemeClr val="accent1"/>
          </a:solidFill>
        </p:spPr>
        <p:txBody>
          <a:bodyPr>
            <a:normAutofit fontScale="47500" lnSpcReduction="20000"/>
          </a:bodyPr>
          <a:lstStyle/>
          <a:p>
            <a:pPr algn="l" fontAlgn="ctr"/>
            <a:r>
              <a:rPr lang="en-US" sz="35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OBS, or Open Broadcaster Software, is a free, open-source program for recording videos and live streaming: </a:t>
            </a:r>
          </a:p>
          <a:p>
            <a:pPr algn="l" fontAlgn="ctr">
              <a:buFont typeface="Arial" panose="020B0604020202020204" pitchFamily="34" charset="0"/>
              <a:buChar char="•"/>
            </a:pPr>
            <a:r>
              <a:rPr lang="en-US" sz="3500" b="1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Features</a:t>
            </a:r>
            <a:r>
              <a:rPr lang="en-US" sz="35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: Capture your screen, webcam, and other media sources. Customize your footage with scenes, transitions, and more. Stream directly to platforms like YouTube, Twitch, and Facebook. </a:t>
            </a:r>
          </a:p>
          <a:p>
            <a:pPr algn="l" fontAlgn="ctr">
              <a:buFont typeface="Arial" panose="020B0604020202020204" pitchFamily="34" charset="0"/>
              <a:buChar char="•"/>
            </a:pPr>
            <a:r>
              <a:rPr lang="en-US" sz="3500" b="1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Availability</a:t>
            </a:r>
            <a:r>
              <a:rPr lang="en-US" sz="35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: Available for Windows, macOS, Linux distributions, and BSD. </a:t>
            </a:r>
          </a:p>
          <a:p>
            <a:pPr algn="l" fontAlgn="ctr">
              <a:buFont typeface="Arial" panose="020B0604020202020204" pitchFamily="34" charset="0"/>
              <a:buChar char="•"/>
            </a:pPr>
            <a:r>
              <a:rPr lang="en-US" sz="3500" b="1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Ease of use</a:t>
            </a:r>
            <a:r>
              <a:rPr lang="en-US" sz="35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: Offers a streamlined Settings panel with many configuration options. You can also use hotkeys for actions like switching between scenes, starting and stopping streams, and muting audio sources. </a:t>
            </a:r>
          </a:p>
          <a:p>
            <a:pPr algn="l" fontAlgn="ctr">
              <a:buFont typeface="Arial" panose="020B0604020202020204" pitchFamily="34" charset="0"/>
              <a:buChar char="•"/>
            </a:pPr>
            <a:r>
              <a:rPr lang="en-US" sz="3500" b="1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Community</a:t>
            </a:r>
            <a:r>
              <a:rPr lang="en-US" sz="35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: Programmers can contribute their coding skills to the platform via GitHub. The OBS Project is funded by sponsors and backers. </a:t>
            </a:r>
          </a:p>
          <a:p>
            <a:pPr algn="l" fontAlgn="ctr">
              <a:buFont typeface="Arial" panose="020B0604020202020204" pitchFamily="34" charset="0"/>
              <a:buChar char="•"/>
            </a:pPr>
            <a:r>
              <a:rPr lang="en-US" sz="3500" b="1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Considered a precursor</a:t>
            </a:r>
            <a:r>
              <a:rPr lang="en-US" sz="35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: OBS Studio is considered the precursor to all modern streaming software. </a:t>
            </a:r>
          </a:p>
          <a:p>
            <a:pPr algn="l"/>
            <a:r>
              <a:rPr lang="en-US" sz="35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To get started with OBS, you can:</a:t>
            </a:r>
          </a:p>
          <a:p>
            <a:pPr algn="l">
              <a:buFont typeface="+mj-lt"/>
              <a:buAutoNum type="arabicPeriod"/>
            </a:pPr>
            <a:r>
              <a:rPr lang="en-US" sz="35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Download and install OBS Studio from the official website</a:t>
            </a:r>
          </a:p>
          <a:p>
            <a:pPr algn="l">
              <a:buFont typeface="+mj-lt"/>
              <a:buAutoNum type="arabicPeriod"/>
            </a:pPr>
            <a:r>
              <a:rPr lang="en-US" sz="35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Select your video source</a:t>
            </a:r>
          </a:p>
          <a:p>
            <a:pPr algn="l">
              <a:buFont typeface="+mj-lt"/>
              <a:buAutoNum type="arabicPeriod"/>
            </a:pPr>
            <a:r>
              <a:rPr lang="en-US" sz="35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Select your output settings</a:t>
            </a:r>
          </a:p>
          <a:p>
            <a:pPr algn="l" fontAlgn="ctr">
              <a:buFont typeface="+mj-lt"/>
              <a:buAutoNum type="arabicPeriod"/>
            </a:pPr>
            <a:r>
              <a:rPr lang="en-US" sz="35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Click "Start Recording" </a:t>
            </a:r>
          </a:p>
          <a:p>
            <a:pPr algn="l"/>
            <a:endParaRPr lang="en-US" sz="3500" b="0" i="0" dirty="0">
              <a:solidFill>
                <a:srgbClr val="001D35"/>
              </a:solidFill>
              <a:effectLst/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332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C5B2F-F0B2-2694-B6FB-95C7CD028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720725"/>
          </a:xfrm>
        </p:spPr>
        <p:txBody>
          <a:bodyPr>
            <a:normAutofit fontScale="90000"/>
          </a:bodyPr>
          <a:lstStyle/>
          <a:p>
            <a:r>
              <a:rPr lang="en-US" dirty="0"/>
              <a:t>OBS Studio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FB1C44-0404-E311-9C8D-86548F7F9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085850"/>
            <a:ext cx="5532319" cy="823912"/>
          </a:xfrm>
        </p:spPr>
        <p:txBody>
          <a:bodyPr/>
          <a:lstStyle/>
          <a:p>
            <a:r>
              <a:rPr lang="en-US" dirty="0"/>
              <a:t>Page 1.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F8944B61-2A06-A455-16F9-7A27F9769815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428650" y="2071687"/>
          <a:ext cx="5532319" cy="3817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Content Placeholder 8" descr="A screen shot of a computer&#10;&#10;Description automatically generated">
            <a:extLst>
              <a:ext uri="{FF2B5EF4-FFF2-40B4-BE49-F238E27FC236}">
                <a16:creationId xmlns:a16="http://schemas.microsoft.com/office/drawing/2014/main" id="{0D2057B3-F6C6-ABAB-4B68-D0A01E6F852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368" y="365125"/>
            <a:ext cx="6043495" cy="5524499"/>
          </a:xfrm>
        </p:spPr>
      </p:pic>
    </p:spTree>
    <p:extLst>
      <p:ext uri="{BB962C8B-B14F-4D97-AF65-F5344CB8AC3E}">
        <p14:creationId xmlns:p14="http://schemas.microsoft.com/office/powerpoint/2010/main" val="3012556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212AF-274D-A00D-272C-7456FC226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6"/>
            <a:ext cx="4246656" cy="1161256"/>
          </a:xfrm>
        </p:spPr>
        <p:txBody>
          <a:bodyPr/>
          <a:lstStyle/>
          <a:p>
            <a:r>
              <a:rPr lang="en-US" dirty="0"/>
              <a:t>OBS Studio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779E39-5053-A43F-E22C-B36B86D97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2494" y="1000125"/>
            <a:ext cx="5532319" cy="828675"/>
          </a:xfrm>
        </p:spPr>
        <p:txBody>
          <a:bodyPr/>
          <a:lstStyle/>
          <a:p>
            <a:r>
              <a:rPr lang="en-US" dirty="0"/>
              <a:t>Page 2</a:t>
            </a:r>
          </a:p>
        </p:txBody>
      </p:sp>
      <p:graphicFrame>
        <p:nvGraphicFramePr>
          <p:cNvPr id="11" name="Content Placeholder 3">
            <a:extLst>
              <a:ext uri="{FF2B5EF4-FFF2-40B4-BE49-F238E27FC236}">
                <a16:creationId xmlns:a16="http://schemas.microsoft.com/office/drawing/2014/main" id="{F3F6734C-98B6-9EA6-CE54-934E2E743216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345888" y="2007393"/>
          <a:ext cx="5532319" cy="3774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Content Placeholder 8" descr="A screen shot of a computer&#10;&#10;Description automatically generated">
            <a:extLst>
              <a:ext uri="{FF2B5EF4-FFF2-40B4-BE49-F238E27FC236}">
                <a16:creationId xmlns:a16="http://schemas.microsoft.com/office/drawing/2014/main" id="{12548FFB-301C-C55A-C21B-49BFEAF4E65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475" y="117476"/>
            <a:ext cx="6485031" cy="6072186"/>
          </a:xfrm>
        </p:spPr>
      </p:pic>
    </p:spTree>
    <p:extLst>
      <p:ext uri="{BB962C8B-B14F-4D97-AF65-F5344CB8AC3E}">
        <p14:creationId xmlns:p14="http://schemas.microsoft.com/office/powerpoint/2010/main" val="885373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66EDA-CE1F-30A9-3702-A1BDBCCEE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 Studio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65B94-9846-80FA-4A9B-9F6236F1AD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Page 3</a:t>
            </a:r>
          </a:p>
        </p:txBody>
      </p:sp>
      <p:graphicFrame>
        <p:nvGraphicFramePr>
          <p:cNvPr id="36" name="Content Placeholder 3">
            <a:extLst>
              <a:ext uri="{FF2B5EF4-FFF2-40B4-BE49-F238E27FC236}">
                <a16:creationId xmlns:a16="http://schemas.microsoft.com/office/drawing/2014/main" id="{DF31FFF9-29D0-08F3-434F-5DF56A94B344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458694" y="2838449"/>
          <a:ext cx="5532319" cy="3522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439D97-D580-9677-FA24-65C84C890E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57700" y="573882"/>
            <a:ext cx="5561106" cy="22955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Scenes</a:t>
            </a:r>
          </a:p>
          <a:p>
            <a:pPr marL="0" indent="0">
              <a:buNone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Sources</a:t>
            </a:r>
          </a:p>
          <a:p>
            <a:pPr marL="0" indent="0">
              <a:buNone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Audio Mixer</a:t>
            </a:r>
            <a:endParaRPr lang="en-US" b="1" dirty="0">
              <a:solidFill>
                <a:srgbClr val="000000"/>
              </a:solidFill>
              <a:latin typeface="Avenir Next LT Pro"/>
            </a:endParaRPr>
          </a:p>
          <a:p>
            <a:pPr marL="0" indent="0">
              <a:buNone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Scene Transition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6AD2C4-3BB0-8E0B-9A69-D59E67E87C9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58941" r="80320"/>
          <a:stretch/>
        </p:blipFill>
        <p:spPr>
          <a:xfrm>
            <a:off x="7762875" y="1621416"/>
            <a:ext cx="3370356" cy="41483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6CB27C-522A-8CEE-185B-A0B0FC8A57D2}"/>
              </a:ext>
            </a:extLst>
          </p:cNvPr>
          <p:cNvSpPr txBox="1"/>
          <p:nvPr/>
        </p:nvSpPr>
        <p:spPr>
          <a:xfrm>
            <a:off x="8753475" y="1228725"/>
            <a:ext cx="1085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3834113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B5EDB-B2D7-3FDA-CE71-D2E38E71B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 Studio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AF16C3-4FA9-52B1-440B-681596CD32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Page 4</a:t>
            </a:r>
          </a:p>
        </p:txBody>
      </p:sp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3B0EE66A-05FB-E96E-2FBF-BE88051B1574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465256" y="2666999"/>
          <a:ext cx="5532319" cy="3522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Content Placeholder 7" descr="A screenshot of a computer&#10;&#10;Description automatically generated">
            <a:extLst>
              <a:ext uri="{FF2B5EF4-FFF2-40B4-BE49-F238E27FC236}">
                <a16:creationId xmlns:a16="http://schemas.microsoft.com/office/drawing/2014/main" id="{099A0319-1C9B-6CBD-68F7-8F0B6C33CD6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65125"/>
            <a:ext cx="5673723" cy="6419850"/>
          </a:xfrm>
        </p:spPr>
      </p:pic>
    </p:spTree>
    <p:extLst>
      <p:ext uri="{BB962C8B-B14F-4D97-AF65-F5344CB8AC3E}">
        <p14:creationId xmlns:p14="http://schemas.microsoft.com/office/powerpoint/2010/main" val="1032327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8BA7B-5EDD-0B6A-2524-8A573C3D6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E9F97-5DE1-F9ED-2253-3E29672C9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4" y="365125"/>
            <a:ext cx="10828431" cy="454025"/>
          </a:xfrm>
        </p:spPr>
        <p:txBody>
          <a:bodyPr>
            <a:normAutofit fontScale="90000"/>
          </a:bodyPr>
          <a:lstStyle/>
          <a:p>
            <a:r>
              <a:rPr lang="en-US" dirty="0"/>
              <a:t>OBS Studio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0584EC-8AB5-9C97-51B4-F255A7E7B4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919162"/>
            <a:ext cx="5532319" cy="823912"/>
          </a:xfrm>
        </p:spPr>
        <p:txBody>
          <a:bodyPr/>
          <a:lstStyle/>
          <a:p>
            <a:r>
              <a:rPr lang="en-US" dirty="0"/>
              <a:t>Page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BFA4C0-9BFE-4078-BD5A-BAF12FD037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2277" y="1743075"/>
            <a:ext cx="5532319" cy="1685926"/>
          </a:xfrm>
          <a:solidFill>
            <a:schemeClr val="accent1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Sources : will open up into your main windows for video, audio, images and display. </a:t>
            </a:r>
          </a:p>
        </p:txBody>
      </p:sp>
      <p:pic>
        <p:nvPicPr>
          <p:cNvPr id="8" name="Content Placeholder 7" descr="A screenshot of a computer&#10;&#10;Description automatically generated">
            <a:extLst>
              <a:ext uri="{FF2B5EF4-FFF2-40B4-BE49-F238E27FC236}">
                <a16:creationId xmlns:a16="http://schemas.microsoft.com/office/drawing/2014/main" id="{53B14721-B781-8D95-CDC9-1208F3C5A3A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65125"/>
            <a:ext cx="5673723" cy="6419850"/>
          </a:xfrm>
        </p:spPr>
      </p:pic>
    </p:spTree>
    <p:extLst>
      <p:ext uri="{BB962C8B-B14F-4D97-AF65-F5344CB8AC3E}">
        <p14:creationId xmlns:p14="http://schemas.microsoft.com/office/powerpoint/2010/main" val="49176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1C64F-4A34-A9FC-234A-52ADE9436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9B214-1DC9-CCAF-F474-734269FE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4" y="365125"/>
            <a:ext cx="10828431" cy="454025"/>
          </a:xfrm>
        </p:spPr>
        <p:txBody>
          <a:bodyPr>
            <a:normAutofit fontScale="90000"/>
          </a:bodyPr>
          <a:lstStyle/>
          <a:p>
            <a:r>
              <a:rPr lang="en-US" dirty="0"/>
              <a:t>OBS Studio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D36582-1B4F-4551-3590-CBC31C943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919162"/>
            <a:ext cx="5532319" cy="823912"/>
          </a:xfrm>
        </p:spPr>
        <p:txBody>
          <a:bodyPr/>
          <a:lstStyle/>
          <a:p>
            <a:r>
              <a:rPr lang="en-US" dirty="0"/>
              <a:t>Page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B98F10-4E68-CE91-A876-182B360D10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2278" y="1743075"/>
            <a:ext cx="4559298" cy="2390776"/>
          </a:xfrm>
          <a:solidFill>
            <a:schemeClr val="accent1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Audio Mixer: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Right click to open audio click unhide all to show all audio inputs  </a:t>
            </a:r>
          </a:p>
        </p:txBody>
      </p:sp>
      <p:pic>
        <p:nvPicPr>
          <p:cNvPr id="10" name="Content Placeholder 9" descr="A screen shot of a computer&#10;&#10;Description automatically generated">
            <a:extLst>
              <a:ext uri="{FF2B5EF4-FFF2-40B4-BE49-F238E27FC236}">
                <a16:creationId xmlns:a16="http://schemas.microsoft.com/office/drawing/2014/main" id="{BD2D0C92-A1BB-3B1D-62D7-E7F603697B7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250" y="95250"/>
            <a:ext cx="68199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716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33CCC-7D06-3D33-B58E-41F847BD6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54127-AA17-E833-54E8-12E283C1A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4" y="365125"/>
            <a:ext cx="10828431" cy="454025"/>
          </a:xfrm>
        </p:spPr>
        <p:txBody>
          <a:bodyPr>
            <a:normAutofit fontScale="90000"/>
          </a:bodyPr>
          <a:lstStyle/>
          <a:p>
            <a:r>
              <a:rPr lang="en-US" dirty="0"/>
              <a:t>OBS Studio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5D62B6-C4C1-97F5-558C-F926EC2406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919162"/>
            <a:ext cx="5532319" cy="823912"/>
          </a:xfrm>
        </p:spPr>
        <p:txBody>
          <a:bodyPr/>
          <a:lstStyle/>
          <a:p>
            <a:r>
              <a:rPr lang="en-US" dirty="0"/>
              <a:t>Page 7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767E9E-2F1A-2DFF-A47C-DB199A3944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2278" y="1743075"/>
            <a:ext cx="4035422" cy="2562226"/>
          </a:xfrm>
          <a:solidFill>
            <a:schemeClr val="accent1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Scene Transitions: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Transitions slides to move between scenes even mixing video scenes 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DAFEC4FF-AFE0-5A76-D784-D837ED8A780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29150" y="95250"/>
            <a:ext cx="7239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680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6A3EC-F134-DE4A-3422-E70E25D1D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3B3B7-BA9C-9780-25EF-25B47AFE3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4" y="365125"/>
            <a:ext cx="10828431" cy="454025"/>
          </a:xfrm>
        </p:spPr>
        <p:txBody>
          <a:bodyPr>
            <a:normAutofit fontScale="90000"/>
          </a:bodyPr>
          <a:lstStyle/>
          <a:p>
            <a:r>
              <a:rPr lang="en-US" dirty="0"/>
              <a:t>OBS Studio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A4757D-949C-E27D-FB4D-E984E5C904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919162"/>
            <a:ext cx="5532319" cy="823912"/>
          </a:xfrm>
        </p:spPr>
        <p:txBody>
          <a:bodyPr/>
          <a:lstStyle/>
          <a:p>
            <a:r>
              <a:rPr lang="en-US" dirty="0"/>
              <a:t>Page 8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41CDFD-78B1-DADC-F47D-AB638FA27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5103" y="1843086"/>
            <a:ext cx="4206872" cy="3522663"/>
          </a:xfrm>
          <a:solidFill>
            <a:schemeClr val="accent1"/>
          </a:solidFill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Controls: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Start Streaming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Start Recording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Start Virtual Camera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Studio Mode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Settings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1087654-402A-BE9C-DC0C-F1F60B5F0F9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14874" y="95250"/>
            <a:ext cx="7153275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56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71ABE-498A-420B-9B23-70BF1F4A2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2D6EAA-30AC-0642-F01F-B09F001FE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600" y="1596233"/>
            <a:ext cx="4542738" cy="582610"/>
          </a:xfrm>
        </p:spPr>
        <p:txBody>
          <a:bodyPr/>
          <a:lstStyle/>
          <a:p>
            <a:r>
              <a:rPr lang="en-US" b="1" dirty="0"/>
              <a:t>Section 1 A.</a:t>
            </a:r>
          </a:p>
        </p:txBody>
      </p:sp>
      <p:graphicFrame>
        <p:nvGraphicFramePr>
          <p:cNvPr id="28" name="Content Placeholder 3">
            <a:extLst>
              <a:ext uri="{FF2B5EF4-FFF2-40B4-BE49-F238E27FC236}">
                <a16:creationId xmlns:a16="http://schemas.microsoft.com/office/drawing/2014/main" id="{7BF4556F-84CE-9E3C-5A2C-8991E72CE24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20028191"/>
              </p:ext>
            </p:extLst>
          </p:nvPr>
        </p:nvGraphicFramePr>
        <p:xfrm>
          <a:off x="465256" y="2666999"/>
          <a:ext cx="5532319" cy="3522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5C7F31-BE27-091E-610E-7B526DE768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 descr="A screenshot of a computer&#10;&#10;Description automatically generated">
            <a:extLst>
              <a:ext uri="{FF2B5EF4-FFF2-40B4-BE49-F238E27FC236}">
                <a16:creationId xmlns:a16="http://schemas.microsoft.com/office/drawing/2014/main" id="{7A25EBCE-7D4C-C12A-E991-D9AD1826A7B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244" y="496888"/>
            <a:ext cx="6668969" cy="6189662"/>
          </a:xfrm>
        </p:spPr>
      </p:pic>
    </p:spTree>
    <p:extLst>
      <p:ext uri="{BB962C8B-B14F-4D97-AF65-F5344CB8AC3E}">
        <p14:creationId xmlns:p14="http://schemas.microsoft.com/office/powerpoint/2010/main" val="1421719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6B7E6-1800-3794-90E9-C540DD007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52CF7-1A61-46C7-DDFD-99292C5D7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AE8F48-F9FA-FA23-28E4-E4255D65A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175" y="1690688"/>
            <a:ext cx="4542738" cy="1175542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defRPr cap="all"/>
            </a:pPr>
            <a:r>
              <a:rPr lang="en-US" b="1" dirty="0"/>
              <a:t>Section 1 B.   How to start Video Capture</a:t>
            </a:r>
          </a:p>
          <a:p>
            <a:endParaRPr lang="en-US" dirty="0"/>
          </a:p>
        </p:txBody>
      </p:sp>
      <p:graphicFrame>
        <p:nvGraphicFramePr>
          <p:cNvPr id="9" name="Content Placeholder 3">
            <a:extLst>
              <a:ext uri="{FF2B5EF4-FFF2-40B4-BE49-F238E27FC236}">
                <a16:creationId xmlns:a16="http://schemas.microsoft.com/office/drawing/2014/main" id="{3B7A0E6D-A626-12BF-CA83-0AD53C5FDD2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48383117"/>
              </p:ext>
            </p:extLst>
          </p:nvPr>
        </p:nvGraphicFramePr>
        <p:xfrm>
          <a:off x="321362" y="2257424"/>
          <a:ext cx="5561105" cy="4333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527AB980-D851-B6EE-D34A-69D979C1FE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213" y="1327150"/>
            <a:ext cx="67980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624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8A5CA-A58E-8FF9-8479-FFF77E90C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C9F60-1A5E-80C4-0E78-FA01033D0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16DDC1-2677-02ED-C1B5-6EA9D7764D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600" y="1596233"/>
            <a:ext cx="4542738" cy="582610"/>
          </a:xfrm>
        </p:spPr>
        <p:txBody>
          <a:bodyPr/>
          <a:lstStyle/>
          <a:p>
            <a:r>
              <a:rPr lang="en-US" b="1" dirty="0"/>
              <a:t>Section 1 C. </a:t>
            </a:r>
          </a:p>
        </p:txBody>
      </p:sp>
      <p:graphicFrame>
        <p:nvGraphicFramePr>
          <p:cNvPr id="24" name="Content Placeholder 3">
            <a:extLst>
              <a:ext uri="{FF2B5EF4-FFF2-40B4-BE49-F238E27FC236}">
                <a16:creationId xmlns:a16="http://schemas.microsoft.com/office/drawing/2014/main" id="{4A107929-057E-C8B5-BA5C-24B34527DB04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1754574"/>
              </p:ext>
            </p:extLst>
          </p:nvPr>
        </p:nvGraphicFramePr>
        <p:xfrm>
          <a:off x="228601" y="2262584"/>
          <a:ext cx="4362450" cy="3522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865713-CD1C-3127-532C-886015AD7E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9DF00740-D397-CD75-6EC1-C405149202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085" y="-200025"/>
            <a:ext cx="7240315" cy="6858000"/>
          </a:xfrm>
          <a:prstGeom prst="rect">
            <a:avLst/>
          </a:prstGeom>
        </p:spPr>
      </p:pic>
      <p:sp>
        <p:nvSpPr>
          <p:cNvPr id="11" name="Arrow: Left 10">
            <a:extLst>
              <a:ext uri="{FF2B5EF4-FFF2-40B4-BE49-F238E27FC236}">
                <a16:creationId xmlns:a16="http://schemas.microsoft.com/office/drawing/2014/main" id="{E970E39A-95E3-F01A-B3AC-ED97C102C44E}"/>
              </a:ext>
            </a:extLst>
          </p:cNvPr>
          <p:cNvSpPr/>
          <p:nvPr/>
        </p:nvSpPr>
        <p:spPr>
          <a:xfrm>
            <a:off x="8952753" y="5617147"/>
            <a:ext cx="978408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070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5A393-ACFF-C503-5108-68ED692C7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403D3-1CFA-D213-56EB-7B4FE3BCF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96E764-F197-0220-43BA-9B1159179B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600" y="1596233"/>
            <a:ext cx="4542738" cy="582610"/>
          </a:xfrm>
        </p:spPr>
        <p:txBody>
          <a:bodyPr/>
          <a:lstStyle/>
          <a:p>
            <a:r>
              <a:rPr lang="en-US" b="1" dirty="0"/>
              <a:t>Section 1 D. </a:t>
            </a:r>
          </a:p>
        </p:txBody>
      </p:sp>
      <p:graphicFrame>
        <p:nvGraphicFramePr>
          <p:cNvPr id="24" name="Content Placeholder 3">
            <a:extLst>
              <a:ext uri="{FF2B5EF4-FFF2-40B4-BE49-F238E27FC236}">
                <a16:creationId xmlns:a16="http://schemas.microsoft.com/office/drawing/2014/main" id="{26551412-A708-812A-5998-61A4ABC7F15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93651585"/>
              </p:ext>
            </p:extLst>
          </p:nvPr>
        </p:nvGraphicFramePr>
        <p:xfrm>
          <a:off x="228601" y="2262584"/>
          <a:ext cx="4067174" cy="3522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4" name="Picture 13" descr="A computer screen with a black square&#10;&#10;Description automatically generated">
            <a:extLst>
              <a:ext uri="{FF2B5EF4-FFF2-40B4-BE49-F238E27FC236}">
                <a16:creationId xmlns:a16="http://schemas.microsoft.com/office/drawing/2014/main" id="{72A71D90-176A-608D-F2F8-B9FB8E0ECD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681" y="493713"/>
            <a:ext cx="8362950" cy="6858000"/>
          </a:xfrm>
          <a:prstGeom prst="rect">
            <a:avLst/>
          </a:prstGeom>
        </p:spPr>
      </p:pic>
      <p:sp>
        <p:nvSpPr>
          <p:cNvPr id="11" name="Arrow: Left 10">
            <a:extLst>
              <a:ext uri="{FF2B5EF4-FFF2-40B4-BE49-F238E27FC236}">
                <a16:creationId xmlns:a16="http://schemas.microsoft.com/office/drawing/2014/main" id="{A586394A-C6DC-AE70-5B4F-F69A7A0C9B62}"/>
              </a:ext>
            </a:extLst>
          </p:cNvPr>
          <p:cNvSpPr/>
          <p:nvPr/>
        </p:nvSpPr>
        <p:spPr>
          <a:xfrm>
            <a:off x="8850219" y="2944368"/>
            <a:ext cx="978408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Left 14">
            <a:extLst>
              <a:ext uri="{FF2B5EF4-FFF2-40B4-BE49-F238E27FC236}">
                <a16:creationId xmlns:a16="http://schemas.microsoft.com/office/drawing/2014/main" id="{13965F47-5E50-A7B5-69D5-D7DEAAE5C693}"/>
              </a:ext>
            </a:extLst>
          </p:cNvPr>
          <p:cNvSpPr/>
          <p:nvPr/>
        </p:nvSpPr>
        <p:spPr>
          <a:xfrm>
            <a:off x="8993094" y="4763643"/>
            <a:ext cx="978408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071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E634D-74AD-189E-C617-662B54E33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C8A2B-B649-A452-CAA9-0FA04124F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094F10-4385-C1E8-C845-518FA738DC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600" y="1596233"/>
            <a:ext cx="4542738" cy="582610"/>
          </a:xfrm>
        </p:spPr>
        <p:txBody>
          <a:bodyPr/>
          <a:lstStyle/>
          <a:p>
            <a:r>
              <a:rPr lang="en-US" b="1" dirty="0"/>
              <a:t>Section 1 E. </a:t>
            </a:r>
          </a:p>
        </p:txBody>
      </p:sp>
      <p:graphicFrame>
        <p:nvGraphicFramePr>
          <p:cNvPr id="24" name="Content Placeholder 3">
            <a:extLst>
              <a:ext uri="{FF2B5EF4-FFF2-40B4-BE49-F238E27FC236}">
                <a16:creationId xmlns:a16="http://schemas.microsoft.com/office/drawing/2014/main" id="{CD010254-AAA8-564F-D0D8-E0B7602BE3CF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46529178"/>
              </p:ext>
            </p:extLst>
          </p:nvPr>
        </p:nvGraphicFramePr>
        <p:xfrm>
          <a:off x="228601" y="2262584"/>
          <a:ext cx="4362450" cy="3522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A computer screen with a screen and a screen with a screen&#10;&#10;Description automatically generated with medium confidence">
            <a:extLst>
              <a:ext uri="{FF2B5EF4-FFF2-40B4-BE49-F238E27FC236}">
                <a16:creationId xmlns:a16="http://schemas.microsoft.com/office/drawing/2014/main" id="{1FC2E43F-9B8A-20D5-4432-0B79387BCF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701" y="209549"/>
            <a:ext cx="7124698" cy="6283326"/>
          </a:xfrm>
          <a:prstGeom prst="rect">
            <a:avLst/>
          </a:prstGeom>
        </p:spPr>
      </p:pic>
      <p:sp>
        <p:nvSpPr>
          <p:cNvPr id="11" name="Arrow: Left 10">
            <a:extLst>
              <a:ext uri="{FF2B5EF4-FFF2-40B4-BE49-F238E27FC236}">
                <a16:creationId xmlns:a16="http://schemas.microsoft.com/office/drawing/2014/main" id="{3740BE6D-53A8-804F-F655-AFED5907AE02}"/>
              </a:ext>
            </a:extLst>
          </p:cNvPr>
          <p:cNvSpPr/>
          <p:nvPr/>
        </p:nvSpPr>
        <p:spPr>
          <a:xfrm>
            <a:off x="9970400" y="3351212"/>
            <a:ext cx="978408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382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61F4E-0C28-F221-FA91-9663F7DB5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9DB1C-CF14-DD6E-F220-322D4923E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5CBAC-6F02-C5B0-959A-AF64F39812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600" y="1596233"/>
            <a:ext cx="4542738" cy="582610"/>
          </a:xfrm>
        </p:spPr>
        <p:txBody>
          <a:bodyPr/>
          <a:lstStyle/>
          <a:p>
            <a:r>
              <a:rPr lang="en-US" b="1" dirty="0"/>
              <a:t>Section 1 F. </a:t>
            </a:r>
          </a:p>
        </p:txBody>
      </p:sp>
      <p:graphicFrame>
        <p:nvGraphicFramePr>
          <p:cNvPr id="24" name="Content Placeholder 3">
            <a:extLst>
              <a:ext uri="{FF2B5EF4-FFF2-40B4-BE49-F238E27FC236}">
                <a16:creationId xmlns:a16="http://schemas.microsoft.com/office/drawing/2014/main" id="{EBBF15B3-14C1-AE5A-1C50-8A10BA7F5AB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785404505"/>
              </p:ext>
            </p:extLst>
          </p:nvPr>
        </p:nvGraphicFramePr>
        <p:xfrm>
          <a:off x="228601" y="2262584"/>
          <a:ext cx="4362450" cy="3522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2123875C-6EAD-8815-269F-09F75D4CFF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051" y="1297715"/>
            <a:ext cx="7372348" cy="5755149"/>
          </a:xfrm>
          <a:prstGeom prst="rect">
            <a:avLst/>
          </a:prstGeom>
        </p:spPr>
      </p:pic>
      <p:sp>
        <p:nvSpPr>
          <p:cNvPr id="11" name="Arrow: Left 10">
            <a:extLst>
              <a:ext uri="{FF2B5EF4-FFF2-40B4-BE49-F238E27FC236}">
                <a16:creationId xmlns:a16="http://schemas.microsoft.com/office/drawing/2014/main" id="{1505A807-226F-39D7-A2EC-0AD712E87FFC}"/>
              </a:ext>
            </a:extLst>
          </p:cNvPr>
          <p:cNvSpPr/>
          <p:nvPr/>
        </p:nvSpPr>
        <p:spPr>
          <a:xfrm rot="11863375">
            <a:off x="9865220" y="5619132"/>
            <a:ext cx="978408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647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FAB30-70C9-E12D-9762-7A326AA4F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714A2-32DB-9E0C-68F8-ECFC8C34D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562DD0-235A-324A-F6C1-F99A73FCA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600" y="1596233"/>
            <a:ext cx="4542738" cy="582610"/>
          </a:xfrm>
        </p:spPr>
        <p:txBody>
          <a:bodyPr/>
          <a:lstStyle/>
          <a:p>
            <a:r>
              <a:rPr lang="en-US" b="1" dirty="0"/>
              <a:t>Section 2. A </a:t>
            </a:r>
          </a:p>
        </p:txBody>
      </p:sp>
      <p:graphicFrame>
        <p:nvGraphicFramePr>
          <p:cNvPr id="24" name="Content Placeholder 3">
            <a:extLst>
              <a:ext uri="{FF2B5EF4-FFF2-40B4-BE49-F238E27FC236}">
                <a16:creationId xmlns:a16="http://schemas.microsoft.com/office/drawing/2014/main" id="{E6F9AE6A-CD6C-8342-3518-BA8033316206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25006158"/>
              </p:ext>
            </p:extLst>
          </p:nvPr>
        </p:nvGraphicFramePr>
        <p:xfrm>
          <a:off x="48313" y="1876425"/>
          <a:ext cx="4542738" cy="4362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A screenshot of a video editing program&#10;&#10;Description automatically generated">
            <a:extLst>
              <a:ext uri="{FF2B5EF4-FFF2-40B4-BE49-F238E27FC236}">
                <a16:creationId xmlns:a16="http://schemas.microsoft.com/office/drawing/2014/main" id="{98AB6FBF-7697-8F1F-357B-D1BDDF5E64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896" y="1027906"/>
            <a:ext cx="7422253" cy="5629275"/>
          </a:xfrm>
          <a:prstGeom prst="rect">
            <a:avLst/>
          </a:prstGeom>
        </p:spPr>
      </p:pic>
      <p:sp>
        <p:nvSpPr>
          <p:cNvPr id="11" name="Arrow: Left 10">
            <a:extLst>
              <a:ext uri="{FF2B5EF4-FFF2-40B4-BE49-F238E27FC236}">
                <a16:creationId xmlns:a16="http://schemas.microsoft.com/office/drawing/2014/main" id="{77340FA4-F932-E25E-C076-ABC20126647A}"/>
              </a:ext>
            </a:extLst>
          </p:cNvPr>
          <p:cNvSpPr/>
          <p:nvPr/>
        </p:nvSpPr>
        <p:spPr>
          <a:xfrm rot="11936476">
            <a:off x="9636318" y="4169590"/>
            <a:ext cx="978408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7600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6D2E6-378E-0D26-27EE-5757CEDD2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39DEA-808B-A9DB-756F-F2BE5FE10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72C106-6BCA-1B3C-FDA2-F33F31B06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600" y="1596233"/>
            <a:ext cx="4542738" cy="582610"/>
          </a:xfrm>
        </p:spPr>
        <p:txBody>
          <a:bodyPr/>
          <a:lstStyle/>
          <a:p>
            <a:r>
              <a:rPr lang="en-US" b="1" dirty="0"/>
              <a:t>Section 2. A </a:t>
            </a:r>
          </a:p>
        </p:txBody>
      </p:sp>
      <p:graphicFrame>
        <p:nvGraphicFramePr>
          <p:cNvPr id="24" name="Content Placeholder 3">
            <a:extLst>
              <a:ext uri="{FF2B5EF4-FFF2-40B4-BE49-F238E27FC236}">
                <a16:creationId xmlns:a16="http://schemas.microsoft.com/office/drawing/2014/main" id="{B1F1F9F8-5DD0-6A31-D7C4-01A5ED42F3A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01340050"/>
              </p:ext>
            </p:extLst>
          </p:nvPr>
        </p:nvGraphicFramePr>
        <p:xfrm>
          <a:off x="48313" y="1866900"/>
          <a:ext cx="4542738" cy="5210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A screenshot of a video editing program&#10;&#10;Description automatically generated">
            <a:extLst>
              <a:ext uri="{FF2B5EF4-FFF2-40B4-BE49-F238E27FC236}">
                <a16:creationId xmlns:a16="http://schemas.microsoft.com/office/drawing/2014/main" id="{1E468838-44B8-146A-FB0B-BF152242DB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68" t="53872" r="-69" b="-10905"/>
          <a:stretch/>
        </p:blipFill>
        <p:spPr>
          <a:xfrm>
            <a:off x="7410450" y="1157471"/>
            <a:ext cx="2990851" cy="5995804"/>
          </a:xfrm>
          <a:prstGeom prst="rect">
            <a:avLst/>
          </a:prstGeom>
        </p:spPr>
      </p:pic>
      <p:sp>
        <p:nvSpPr>
          <p:cNvPr id="11" name="Arrow: Left 10">
            <a:extLst>
              <a:ext uri="{FF2B5EF4-FFF2-40B4-BE49-F238E27FC236}">
                <a16:creationId xmlns:a16="http://schemas.microsoft.com/office/drawing/2014/main" id="{D4F3123F-4DBC-BBFF-C340-A8B957FEBF71}"/>
              </a:ext>
            </a:extLst>
          </p:cNvPr>
          <p:cNvSpPr/>
          <p:nvPr/>
        </p:nvSpPr>
        <p:spPr>
          <a:xfrm rot="11936476">
            <a:off x="6097090" y="1645222"/>
            <a:ext cx="978408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019781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A2364-D7B2-4124-8407-C7A36FD72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F83F2-170F-0061-6AB8-372DED940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364AF-42E6-F9AB-5613-43DC477F4A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600" y="1596233"/>
            <a:ext cx="4542738" cy="582610"/>
          </a:xfrm>
        </p:spPr>
        <p:txBody>
          <a:bodyPr/>
          <a:lstStyle/>
          <a:p>
            <a:r>
              <a:rPr lang="en-US" b="1" dirty="0"/>
              <a:t>Section 2. B</a:t>
            </a:r>
          </a:p>
        </p:txBody>
      </p:sp>
      <p:graphicFrame>
        <p:nvGraphicFramePr>
          <p:cNvPr id="24" name="Content Placeholder 3">
            <a:extLst>
              <a:ext uri="{FF2B5EF4-FFF2-40B4-BE49-F238E27FC236}">
                <a16:creationId xmlns:a16="http://schemas.microsoft.com/office/drawing/2014/main" id="{C1B0ED81-AFB4-69DF-C561-AAD0DE0416B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46601151"/>
              </p:ext>
            </p:extLst>
          </p:nvPr>
        </p:nvGraphicFramePr>
        <p:xfrm>
          <a:off x="48313" y="1866900"/>
          <a:ext cx="5123762" cy="5210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A screenshot of a video editing program&#10;&#10;Description automatically generated">
            <a:extLst>
              <a:ext uri="{FF2B5EF4-FFF2-40B4-BE49-F238E27FC236}">
                <a16:creationId xmlns:a16="http://schemas.microsoft.com/office/drawing/2014/main" id="{884EB78D-D33E-8CCD-E754-DCD83ACED5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68" t="53872" r="-69" b="-10905"/>
          <a:stretch/>
        </p:blipFill>
        <p:spPr>
          <a:xfrm>
            <a:off x="7410450" y="1157471"/>
            <a:ext cx="2990851" cy="5995804"/>
          </a:xfrm>
          <a:prstGeom prst="rect">
            <a:avLst/>
          </a:prstGeom>
        </p:spPr>
      </p:pic>
      <p:sp>
        <p:nvSpPr>
          <p:cNvPr id="11" name="Arrow: Left 10">
            <a:extLst>
              <a:ext uri="{FF2B5EF4-FFF2-40B4-BE49-F238E27FC236}">
                <a16:creationId xmlns:a16="http://schemas.microsoft.com/office/drawing/2014/main" id="{1C7236B0-7485-425C-9CD6-9B4FDC268070}"/>
              </a:ext>
            </a:extLst>
          </p:cNvPr>
          <p:cNvSpPr/>
          <p:nvPr/>
        </p:nvSpPr>
        <p:spPr>
          <a:xfrm rot="11936476">
            <a:off x="6097090" y="1645222"/>
            <a:ext cx="978408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-up of a control panel&#10;&#10;Description automatically generated">
            <a:extLst>
              <a:ext uri="{FF2B5EF4-FFF2-40B4-BE49-F238E27FC236}">
                <a16:creationId xmlns:a16="http://schemas.microsoft.com/office/drawing/2014/main" id="{C3F77D17-9514-0841-6236-C3182017B1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2671593" y="1290494"/>
            <a:ext cx="1524000" cy="12215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F9CE32F-E012-AF26-6A06-BC41A86D613B}"/>
              </a:ext>
            </a:extLst>
          </p:cNvPr>
          <p:cNvSpPr txBox="1"/>
          <p:nvPr/>
        </p:nvSpPr>
        <p:spPr>
          <a:xfrm>
            <a:off x="3540338" y="4679158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73454861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AADAC-1829-4AE2-7931-66E41DB80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8F75C-F99C-FB68-8A12-02F2C5FDF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5FE80A-25E5-5572-1443-DE0E68FE4F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600" y="1596233"/>
            <a:ext cx="4542738" cy="582610"/>
          </a:xfrm>
        </p:spPr>
        <p:txBody>
          <a:bodyPr/>
          <a:lstStyle/>
          <a:p>
            <a:r>
              <a:rPr lang="en-US" b="1" dirty="0"/>
              <a:t>Section 2. C</a:t>
            </a:r>
          </a:p>
        </p:txBody>
      </p:sp>
      <p:graphicFrame>
        <p:nvGraphicFramePr>
          <p:cNvPr id="24" name="Content Placeholder 3">
            <a:extLst>
              <a:ext uri="{FF2B5EF4-FFF2-40B4-BE49-F238E27FC236}">
                <a16:creationId xmlns:a16="http://schemas.microsoft.com/office/drawing/2014/main" id="{69876833-4FEA-59A2-6C86-DA3C3DBAC11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97927070"/>
              </p:ext>
            </p:extLst>
          </p:nvPr>
        </p:nvGraphicFramePr>
        <p:xfrm>
          <a:off x="48313" y="1866900"/>
          <a:ext cx="5123762" cy="5210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A screenshot of a video editing program&#10;&#10;Description automatically generated">
            <a:extLst>
              <a:ext uri="{FF2B5EF4-FFF2-40B4-BE49-F238E27FC236}">
                <a16:creationId xmlns:a16="http://schemas.microsoft.com/office/drawing/2014/main" id="{07A2E3C9-1807-75F7-A96C-D6D418AB00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68" t="53872" r="-69" b="-10905"/>
          <a:stretch/>
        </p:blipFill>
        <p:spPr>
          <a:xfrm>
            <a:off x="7410450" y="1157471"/>
            <a:ext cx="2990851" cy="5995804"/>
          </a:xfrm>
          <a:prstGeom prst="rect">
            <a:avLst/>
          </a:prstGeom>
        </p:spPr>
      </p:pic>
      <p:sp>
        <p:nvSpPr>
          <p:cNvPr id="11" name="Arrow: Left 10">
            <a:extLst>
              <a:ext uri="{FF2B5EF4-FFF2-40B4-BE49-F238E27FC236}">
                <a16:creationId xmlns:a16="http://schemas.microsoft.com/office/drawing/2014/main" id="{C9226692-5689-9970-E89D-1F21141C5FDE}"/>
              </a:ext>
            </a:extLst>
          </p:cNvPr>
          <p:cNvSpPr/>
          <p:nvPr/>
        </p:nvSpPr>
        <p:spPr>
          <a:xfrm rot="10800000">
            <a:off x="6096000" y="2944368"/>
            <a:ext cx="978408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167B8D-B0D7-7F86-6989-84D06D4538FA}"/>
              </a:ext>
            </a:extLst>
          </p:cNvPr>
          <p:cNvSpPr txBox="1"/>
          <p:nvPr/>
        </p:nvSpPr>
        <p:spPr>
          <a:xfrm>
            <a:off x="3254588" y="4860133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575802052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77F51-CE2B-A8EA-CC13-FE13CFBF1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29087-8C3E-CEAF-DDBD-D266DCCCC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4EEEC-3719-629A-5AB3-7A6A67AB96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600" y="1596233"/>
            <a:ext cx="4542738" cy="582610"/>
          </a:xfrm>
        </p:spPr>
        <p:txBody>
          <a:bodyPr/>
          <a:lstStyle/>
          <a:p>
            <a:r>
              <a:rPr lang="en-US" b="1" dirty="0"/>
              <a:t>Section 2. D</a:t>
            </a:r>
          </a:p>
        </p:txBody>
      </p:sp>
      <p:graphicFrame>
        <p:nvGraphicFramePr>
          <p:cNvPr id="24" name="Content Placeholder 3">
            <a:extLst>
              <a:ext uri="{FF2B5EF4-FFF2-40B4-BE49-F238E27FC236}">
                <a16:creationId xmlns:a16="http://schemas.microsoft.com/office/drawing/2014/main" id="{3F12B0A1-1E49-7435-46A8-9015A0ABC0DF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50746325"/>
              </p:ext>
            </p:extLst>
          </p:nvPr>
        </p:nvGraphicFramePr>
        <p:xfrm>
          <a:off x="48313" y="1866900"/>
          <a:ext cx="5123762" cy="5210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A screenshot of a video editing program&#10;&#10;Description automatically generated">
            <a:extLst>
              <a:ext uri="{FF2B5EF4-FFF2-40B4-BE49-F238E27FC236}">
                <a16:creationId xmlns:a16="http://schemas.microsoft.com/office/drawing/2014/main" id="{337123CA-958B-8CE0-37B3-D65C57FFD2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68" t="53872" r="-69" b="-10905"/>
          <a:stretch/>
        </p:blipFill>
        <p:spPr>
          <a:xfrm>
            <a:off x="7410450" y="1157471"/>
            <a:ext cx="2990851" cy="5995804"/>
          </a:xfrm>
          <a:prstGeom prst="rect">
            <a:avLst/>
          </a:prstGeom>
        </p:spPr>
      </p:pic>
      <p:sp>
        <p:nvSpPr>
          <p:cNvPr id="11" name="Arrow: Left 10">
            <a:extLst>
              <a:ext uri="{FF2B5EF4-FFF2-40B4-BE49-F238E27FC236}">
                <a16:creationId xmlns:a16="http://schemas.microsoft.com/office/drawing/2014/main" id="{C3D75FE0-C4EF-670C-0D02-9E9777EB3402}"/>
              </a:ext>
            </a:extLst>
          </p:cNvPr>
          <p:cNvSpPr/>
          <p:nvPr/>
        </p:nvSpPr>
        <p:spPr>
          <a:xfrm rot="10800000">
            <a:off x="6800850" y="4229671"/>
            <a:ext cx="978408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BC5FC1-0F03-0732-B393-A70F0C2D3D66}"/>
              </a:ext>
            </a:extLst>
          </p:cNvPr>
          <p:cNvSpPr txBox="1"/>
          <p:nvPr/>
        </p:nvSpPr>
        <p:spPr>
          <a:xfrm>
            <a:off x="3254588" y="4860133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521002715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644A9-4DEE-1EC2-3D97-F4855AAAE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ECD51-9995-4294-6D88-1DC50FA7B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76263E-FEE4-6589-C285-6A484C1531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600" y="1596233"/>
            <a:ext cx="4542738" cy="582610"/>
          </a:xfrm>
        </p:spPr>
        <p:txBody>
          <a:bodyPr/>
          <a:lstStyle/>
          <a:p>
            <a:r>
              <a:rPr lang="en-US" b="1" dirty="0"/>
              <a:t>Section 2. E</a:t>
            </a:r>
          </a:p>
        </p:txBody>
      </p:sp>
      <p:graphicFrame>
        <p:nvGraphicFramePr>
          <p:cNvPr id="24" name="Content Placeholder 3">
            <a:extLst>
              <a:ext uri="{FF2B5EF4-FFF2-40B4-BE49-F238E27FC236}">
                <a16:creationId xmlns:a16="http://schemas.microsoft.com/office/drawing/2014/main" id="{C12E2384-1212-CE56-9415-381FCEDA947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25245758"/>
              </p:ext>
            </p:extLst>
          </p:nvPr>
        </p:nvGraphicFramePr>
        <p:xfrm>
          <a:off x="48313" y="1866900"/>
          <a:ext cx="5123762" cy="5210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80B255C-2B0A-7EFE-F384-181AD5AB656F}"/>
              </a:ext>
            </a:extLst>
          </p:cNvPr>
          <p:cNvSpPr txBox="1"/>
          <p:nvPr/>
        </p:nvSpPr>
        <p:spPr>
          <a:xfrm>
            <a:off x="3254588" y="4860133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CF471099-F900-C277-0B0D-1AA08F4B47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21" t="5379" r="21572" b="13409"/>
          <a:stretch/>
        </p:blipFill>
        <p:spPr>
          <a:xfrm>
            <a:off x="4803116" y="1170831"/>
            <a:ext cx="6999051" cy="5322044"/>
          </a:xfrm>
          <a:prstGeom prst="rect">
            <a:avLst/>
          </a:prstGeom>
        </p:spPr>
      </p:pic>
      <p:sp>
        <p:nvSpPr>
          <p:cNvPr id="11" name="Arrow: Left 10">
            <a:extLst>
              <a:ext uri="{FF2B5EF4-FFF2-40B4-BE49-F238E27FC236}">
                <a16:creationId xmlns:a16="http://schemas.microsoft.com/office/drawing/2014/main" id="{710E775A-6BBA-DF04-33E4-9ACE7304F161}"/>
              </a:ext>
            </a:extLst>
          </p:cNvPr>
          <p:cNvSpPr/>
          <p:nvPr/>
        </p:nvSpPr>
        <p:spPr>
          <a:xfrm rot="20537968">
            <a:off x="5776787" y="1556944"/>
            <a:ext cx="978408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221057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0DF2D-A5DA-6373-4E04-6CE88E847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A966E-50A9-FE45-E2F4-9BF32F99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3" y="112831"/>
            <a:ext cx="11274612" cy="1325563"/>
          </a:xfrm>
        </p:spPr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3E83EA-81F6-7136-494E-6D89658F7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13" y="1299840"/>
            <a:ext cx="4542738" cy="582610"/>
          </a:xfrm>
        </p:spPr>
        <p:txBody>
          <a:bodyPr/>
          <a:lstStyle/>
          <a:p>
            <a:r>
              <a:rPr lang="en-US" b="1" dirty="0"/>
              <a:t>Section 2. F</a:t>
            </a:r>
          </a:p>
        </p:txBody>
      </p:sp>
      <p:graphicFrame>
        <p:nvGraphicFramePr>
          <p:cNvPr id="24" name="Content Placeholder 3">
            <a:extLst>
              <a:ext uri="{FF2B5EF4-FFF2-40B4-BE49-F238E27FC236}">
                <a16:creationId xmlns:a16="http://schemas.microsoft.com/office/drawing/2014/main" id="{EA19B7F3-32CB-2ADD-6F96-61B154A60820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72441529"/>
              </p:ext>
            </p:extLst>
          </p:nvPr>
        </p:nvGraphicFramePr>
        <p:xfrm>
          <a:off x="0" y="1638484"/>
          <a:ext cx="4221804" cy="5210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80909CE-C0C6-6F90-4375-15941F3C458D}"/>
              </a:ext>
            </a:extLst>
          </p:cNvPr>
          <p:cNvSpPr txBox="1"/>
          <p:nvPr/>
        </p:nvSpPr>
        <p:spPr>
          <a:xfrm>
            <a:off x="3254588" y="4860133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F4364CDA-B188-8365-9CE6-826D9C9695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209" y="136187"/>
            <a:ext cx="7686850" cy="6858000"/>
          </a:xfrm>
          <a:prstGeom prst="rect">
            <a:avLst/>
          </a:prstGeom>
        </p:spPr>
      </p:pic>
      <p:sp>
        <p:nvSpPr>
          <p:cNvPr id="11" name="Arrow: Left 10">
            <a:extLst>
              <a:ext uri="{FF2B5EF4-FFF2-40B4-BE49-F238E27FC236}">
                <a16:creationId xmlns:a16="http://schemas.microsoft.com/office/drawing/2014/main" id="{F7E7FEAE-85BD-02C3-BE0A-4756D1841FE6}"/>
              </a:ext>
            </a:extLst>
          </p:cNvPr>
          <p:cNvSpPr/>
          <p:nvPr/>
        </p:nvSpPr>
        <p:spPr>
          <a:xfrm rot="20537968">
            <a:off x="10560357" y="1120902"/>
            <a:ext cx="978408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447997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16840-A929-2B61-9C24-9890B5839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62BE3-07F0-0C18-BAB8-2797D597F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3" y="112831"/>
            <a:ext cx="11274612" cy="1325563"/>
          </a:xfrm>
        </p:spPr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D86BCE-F6CF-1DCC-AE62-B58A571FF4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13" y="1299840"/>
            <a:ext cx="4542738" cy="582610"/>
          </a:xfrm>
        </p:spPr>
        <p:txBody>
          <a:bodyPr/>
          <a:lstStyle/>
          <a:p>
            <a:r>
              <a:rPr lang="en-US" b="1" dirty="0"/>
              <a:t>Section 2. G</a:t>
            </a:r>
          </a:p>
        </p:txBody>
      </p:sp>
      <p:graphicFrame>
        <p:nvGraphicFramePr>
          <p:cNvPr id="24" name="Content Placeholder 3">
            <a:extLst>
              <a:ext uri="{FF2B5EF4-FFF2-40B4-BE49-F238E27FC236}">
                <a16:creationId xmlns:a16="http://schemas.microsoft.com/office/drawing/2014/main" id="{A94548E6-76D4-07F9-0E69-8037209838A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790016034"/>
              </p:ext>
            </p:extLst>
          </p:nvPr>
        </p:nvGraphicFramePr>
        <p:xfrm>
          <a:off x="0" y="1714500"/>
          <a:ext cx="4221804" cy="4858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BCEFA4F-4B30-2573-F66E-363C76605812}"/>
              </a:ext>
            </a:extLst>
          </p:cNvPr>
          <p:cNvSpPr txBox="1"/>
          <p:nvPr/>
        </p:nvSpPr>
        <p:spPr>
          <a:xfrm>
            <a:off x="3254588" y="4860133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C7DD980E-0BCF-0426-D9A3-BC00A5F6B5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6" t="4713" r="22444" b="32813"/>
          <a:stretch/>
        </p:blipFill>
        <p:spPr>
          <a:xfrm>
            <a:off x="4442426" y="437149"/>
            <a:ext cx="7181500" cy="5983702"/>
          </a:xfrm>
          <a:prstGeom prst="rect">
            <a:avLst/>
          </a:prstGeom>
        </p:spPr>
      </p:pic>
      <p:sp>
        <p:nvSpPr>
          <p:cNvPr id="11" name="Arrow: Left 10">
            <a:extLst>
              <a:ext uri="{FF2B5EF4-FFF2-40B4-BE49-F238E27FC236}">
                <a16:creationId xmlns:a16="http://schemas.microsoft.com/office/drawing/2014/main" id="{EC3BE69F-2C6E-E9BE-7FC8-01A5E73626FE}"/>
              </a:ext>
            </a:extLst>
          </p:cNvPr>
          <p:cNvSpPr/>
          <p:nvPr/>
        </p:nvSpPr>
        <p:spPr>
          <a:xfrm rot="20537968">
            <a:off x="9517412" y="1728413"/>
            <a:ext cx="978408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610498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DDD67-9DF9-FA84-98D2-2C2C06F28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54145-A2B2-B657-4EF8-766AC9CAC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3" y="112831"/>
            <a:ext cx="11274612" cy="1325563"/>
          </a:xfrm>
        </p:spPr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D6049F-79A3-D3DE-DCBE-C88F3291AD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13" y="1299840"/>
            <a:ext cx="4542738" cy="582610"/>
          </a:xfrm>
        </p:spPr>
        <p:txBody>
          <a:bodyPr/>
          <a:lstStyle/>
          <a:p>
            <a:r>
              <a:rPr lang="en-US" b="1" dirty="0"/>
              <a:t>Section 2. H</a:t>
            </a:r>
          </a:p>
        </p:txBody>
      </p:sp>
      <p:graphicFrame>
        <p:nvGraphicFramePr>
          <p:cNvPr id="24" name="Content Placeholder 3">
            <a:extLst>
              <a:ext uri="{FF2B5EF4-FFF2-40B4-BE49-F238E27FC236}">
                <a16:creationId xmlns:a16="http://schemas.microsoft.com/office/drawing/2014/main" id="{DBD6B022-DD48-9F82-7B3C-15E08DE0905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90370752"/>
              </p:ext>
            </p:extLst>
          </p:nvPr>
        </p:nvGraphicFramePr>
        <p:xfrm>
          <a:off x="48313" y="1591146"/>
          <a:ext cx="4221804" cy="5091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9801ED8-0D72-0D29-04AD-D1CFC3C39FA1}"/>
              </a:ext>
            </a:extLst>
          </p:cNvPr>
          <p:cNvSpPr txBox="1"/>
          <p:nvPr/>
        </p:nvSpPr>
        <p:spPr>
          <a:xfrm>
            <a:off x="3429686" y="4860135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426FF4-49F6-07D1-63D5-B1CA9E400D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63" t="23408" r="14609" b="20502"/>
          <a:stretch/>
        </p:blipFill>
        <p:spPr>
          <a:xfrm>
            <a:off x="5064999" y="576929"/>
            <a:ext cx="6257926" cy="4709445"/>
          </a:xfrm>
          <a:prstGeom prst="rect">
            <a:avLst/>
          </a:prstGeom>
        </p:spPr>
      </p:pic>
      <p:sp>
        <p:nvSpPr>
          <p:cNvPr id="11" name="Arrow: Left 10">
            <a:extLst>
              <a:ext uri="{FF2B5EF4-FFF2-40B4-BE49-F238E27FC236}">
                <a16:creationId xmlns:a16="http://schemas.microsoft.com/office/drawing/2014/main" id="{76EC55EC-DA52-B11A-0A74-9DE9DE3C05B7}"/>
              </a:ext>
            </a:extLst>
          </p:cNvPr>
          <p:cNvSpPr/>
          <p:nvPr/>
        </p:nvSpPr>
        <p:spPr>
          <a:xfrm rot="11235955">
            <a:off x="5196414" y="4546409"/>
            <a:ext cx="978408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729183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D7AA7-95AA-2AF4-33E1-4929D88E8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4D929-68C6-381B-8211-227EE4E8B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3" y="112831"/>
            <a:ext cx="11274612" cy="1325563"/>
          </a:xfrm>
        </p:spPr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B26D5D-C985-A713-237B-EDEB411858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13" y="1299840"/>
            <a:ext cx="4542738" cy="582610"/>
          </a:xfrm>
        </p:spPr>
        <p:txBody>
          <a:bodyPr/>
          <a:lstStyle/>
          <a:p>
            <a:r>
              <a:rPr lang="en-US" b="1" dirty="0"/>
              <a:t>Section 2. I</a:t>
            </a:r>
          </a:p>
        </p:txBody>
      </p:sp>
      <p:graphicFrame>
        <p:nvGraphicFramePr>
          <p:cNvPr id="24" name="Content Placeholder 3">
            <a:extLst>
              <a:ext uri="{FF2B5EF4-FFF2-40B4-BE49-F238E27FC236}">
                <a16:creationId xmlns:a16="http://schemas.microsoft.com/office/drawing/2014/main" id="{61A17E1B-5B1E-F284-3DEA-69D042CBF7FB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39621280"/>
              </p:ext>
            </p:extLst>
          </p:nvPr>
        </p:nvGraphicFramePr>
        <p:xfrm>
          <a:off x="48313" y="1591146"/>
          <a:ext cx="4221804" cy="5091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99E386C-F0FF-4B7A-1893-E8CE8EC03F20}"/>
              </a:ext>
            </a:extLst>
          </p:cNvPr>
          <p:cNvSpPr txBox="1"/>
          <p:nvPr/>
        </p:nvSpPr>
        <p:spPr>
          <a:xfrm>
            <a:off x="3429686" y="4860135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83C6FF5D-D6F0-8A49-6C68-3971CCFF95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90" t="12355" r="4141" b="-1980"/>
          <a:stretch/>
        </p:blipFill>
        <p:spPr>
          <a:xfrm>
            <a:off x="4391026" y="610421"/>
            <a:ext cx="7661017" cy="5637158"/>
          </a:xfrm>
          <a:prstGeom prst="rect">
            <a:avLst/>
          </a:prstGeom>
        </p:spPr>
      </p:pic>
      <p:sp>
        <p:nvSpPr>
          <p:cNvPr id="11" name="Arrow: Left 10">
            <a:extLst>
              <a:ext uri="{FF2B5EF4-FFF2-40B4-BE49-F238E27FC236}">
                <a16:creationId xmlns:a16="http://schemas.microsoft.com/office/drawing/2014/main" id="{8638238F-2AB2-480E-CA34-AAA0BEAB4075}"/>
              </a:ext>
            </a:extLst>
          </p:cNvPr>
          <p:cNvSpPr/>
          <p:nvPr/>
        </p:nvSpPr>
        <p:spPr>
          <a:xfrm rot="11235955">
            <a:off x="5196415" y="3100959"/>
            <a:ext cx="978408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Arrow: Left 5">
            <a:extLst>
              <a:ext uri="{FF2B5EF4-FFF2-40B4-BE49-F238E27FC236}">
                <a16:creationId xmlns:a16="http://schemas.microsoft.com/office/drawing/2014/main" id="{8369F564-7AD4-E663-9811-8ACB2CDBE02D}"/>
              </a:ext>
            </a:extLst>
          </p:cNvPr>
          <p:cNvSpPr/>
          <p:nvPr/>
        </p:nvSpPr>
        <p:spPr>
          <a:xfrm rot="11235955">
            <a:off x="6122717" y="4920061"/>
            <a:ext cx="978408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645839"/>
      </p:ext>
    </p:extLst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14B96-115E-7FAF-809A-6882037EF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FF8AE-CB9F-7004-2DD6-29234A69F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3" y="112831"/>
            <a:ext cx="11274612" cy="1325563"/>
          </a:xfrm>
        </p:spPr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0BCA45-DBB3-9E02-6BCD-B480BA4791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13" y="556887"/>
            <a:ext cx="4542738" cy="881507"/>
          </a:xfrm>
        </p:spPr>
        <p:txBody>
          <a:bodyPr/>
          <a:lstStyle/>
          <a:p>
            <a:r>
              <a:rPr lang="en-US" b="1" dirty="0"/>
              <a:t>Section 2. J</a:t>
            </a:r>
          </a:p>
        </p:txBody>
      </p:sp>
      <p:graphicFrame>
        <p:nvGraphicFramePr>
          <p:cNvPr id="24" name="Content Placeholder 3">
            <a:extLst>
              <a:ext uri="{FF2B5EF4-FFF2-40B4-BE49-F238E27FC236}">
                <a16:creationId xmlns:a16="http://schemas.microsoft.com/office/drawing/2014/main" id="{DAB30A65-EBDC-3DFF-CC88-9CDF0029A6E4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17271253"/>
              </p:ext>
            </p:extLst>
          </p:nvPr>
        </p:nvGraphicFramePr>
        <p:xfrm>
          <a:off x="-273474" y="1853128"/>
          <a:ext cx="4221804" cy="5091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FC272B9-739C-35C2-F0B2-FBBCD317B792}"/>
              </a:ext>
            </a:extLst>
          </p:cNvPr>
          <p:cNvSpPr txBox="1"/>
          <p:nvPr/>
        </p:nvSpPr>
        <p:spPr>
          <a:xfrm>
            <a:off x="3429686" y="4860135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0E49163B-348D-CB5D-3331-D91CC7B324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7" t="5875" r="23119" b="12656"/>
          <a:stretch/>
        </p:blipFill>
        <p:spPr>
          <a:xfrm>
            <a:off x="4155521" y="312358"/>
            <a:ext cx="7798058" cy="6631367"/>
          </a:xfrm>
          <a:prstGeom prst="rect">
            <a:avLst/>
          </a:prstGeom>
        </p:spPr>
      </p:pic>
      <p:sp>
        <p:nvSpPr>
          <p:cNvPr id="6" name="Arrow: Left 5">
            <a:extLst>
              <a:ext uri="{FF2B5EF4-FFF2-40B4-BE49-F238E27FC236}">
                <a16:creationId xmlns:a16="http://schemas.microsoft.com/office/drawing/2014/main" id="{384CA65C-1BE7-B733-E73F-A86F4EA93556}"/>
              </a:ext>
            </a:extLst>
          </p:cNvPr>
          <p:cNvSpPr/>
          <p:nvPr/>
        </p:nvSpPr>
        <p:spPr>
          <a:xfrm rot="9770886">
            <a:off x="6243238" y="1651072"/>
            <a:ext cx="978408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Left 10">
            <a:extLst>
              <a:ext uri="{FF2B5EF4-FFF2-40B4-BE49-F238E27FC236}">
                <a16:creationId xmlns:a16="http://schemas.microsoft.com/office/drawing/2014/main" id="{2E58E501-E98B-0B28-8A3B-B2D0E661F8C8}"/>
              </a:ext>
            </a:extLst>
          </p:cNvPr>
          <p:cNvSpPr/>
          <p:nvPr/>
        </p:nvSpPr>
        <p:spPr>
          <a:xfrm rot="14118323">
            <a:off x="10572304" y="5388800"/>
            <a:ext cx="978408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6CB840A0-27C2-8534-86DD-FDEC08128ACF}"/>
              </a:ext>
            </a:extLst>
          </p:cNvPr>
          <p:cNvSpPr/>
          <p:nvPr/>
        </p:nvSpPr>
        <p:spPr>
          <a:xfrm rot="13061013">
            <a:off x="9144950" y="5607658"/>
            <a:ext cx="978408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150550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8295C-9289-9DA3-C967-FCF2DCC7D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9B43C-96A6-3F5A-835A-232A82BB4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3" y="112831"/>
            <a:ext cx="11274612" cy="1325563"/>
          </a:xfrm>
        </p:spPr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718772-BBE3-95DA-3983-E994126F99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13" y="556887"/>
            <a:ext cx="4542738" cy="881507"/>
          </a:xfrm>
        </p:spPr>
        <p:txBody>
          <a:bodyPr/>
          <a:lstStyle/>
          <a:p>
            <a:r>
              <a:rPr lang="en-US" b="1" dirty="0"/>
              <a:t>Section 2. K</a:t>
            </a:r>
          </a:p>
        </p:txBody>
      </p:sp>
      <p:graphicFrame>
        <p:nvGraphicFramePr>
          <p:cNvPr id="24" name="Content Placeholder 3">
            <a:extLst>
              <a:ext uri="{FF2B5EF4-FFF2-40B4-BE49-F238E27FC236}">
                <a16:creationId xmlns:a16="http://schemas.microsoft.com/office/drawing/2014/main" id="{109B7C45-E2A9-D40C-D1D0-C77120B1FAD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0148581"/>
              </p:ext>
            </p:extLst>
          </p:nvPr>
        </p:nvGraphicFramePr>
        <p:xfrm>
          <a:off x="-812382" y="1905559"/>
          <a:ext cx="4221804" cy="5091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3A43BBA-AB98-1F20-9215-52AF41484E87}"/>
              </a:ext>
            </a:extLst>
          </p:cNvPr>
          <p:cNvSpPr txBox="1"/>
          <p:nvPr/>
        </p:nvSpPr>
        <p:spPr>
          <a:xfrm>
            <a:off x="3429686" y="4860135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E3C607FE-1680-6704-8B82-5CF1B3305A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553" y="456464"/>
            <a:ext cx="8688556" cy="6858000"/>
          </a:xfrm>
          <a:prstGeom prst="rect">
            <a:avLst/>
          </a:prstGeom>
        </p:spPr>
      </p:pic>
      <p:sp>
        <p:nvSpPr>
          <p:cNvPr id="9" name="Arrow: Left 8">
            <a:extLst>
              <a:ext uri="{FF2B5EF4-FFF2-40B4-BE49-F238E27FC236}">
                <a16:creationId xmlns:a16="http://schemas.microsoft.com/office/drawing/2014/main" id="{3405F6B0-7447-4000-6005-1BA04DDC51CF}"/>
              </a:ext>
            </a:extLst>
          </p:cNvPr>
          <p:cNvSpPr/>
          <p:nvPr/>
        </p:nvSpPr>
        <p:spPr>
          <a:xfrm rot="11787890">
            <a:off x="9799988" y="4733235"/>
            <a:ext cx="978408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391526"/>
      </p:ext>
    </p:extLst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08953-17D1-10AC-7505-749770E98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DD0C9-6A28-3BFA-DB77-D28156808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3" y="112831"/>
            <a:ext cx="11274612" cy="1325563"/>
          </a:xfrm>
        </p:spPr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816982-C299-4C13-86B6-C95592CE2D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13" y="556887"/>
            <a:ext cx="4542738" cy="881507"/>
          </a:xfrm>
        </p:spPr>
        <p:txBody>
          <a:bodyPr/>
          <a:lstStyle/>
          <a:p>
            <a:r>
              <a:rPr lang="en-US" b="1" dirty="0"/>
              <a:t>Section 2. L</a:t>
            </a:r>
          </a:p>
        </p:txBody>
      </p:sp>
      <p:graphicFrame>
        <p:nvGraphicFramePr>
          <p:cNvPr id="24" name="Content Placeholder 3">
            <a:extLst>
              <a:ext uri="{FF2B5EF4-FFF2-40B4-BE49-F238E27FC236}">
                <a16:creationId xmlns:a16="http://schemas.microsoft.com/office/drawing/2014/main" id="{AFDE4AE8-B889-CE31-AE23-4416F9BB5894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95583585"/>
              </p:ext>
            </p:extLst>
          </p:nvPr>
        </p:nvGraphicFramePr>
        <p:xfrm>
          <a:off x="-812382" y="1905559"/>
          <a:ext cx="4221804" cy="5091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1C98246-228E-E733-7E9F-49CBCFAC551C}"/>
              </a:ext>
            </a:extLst>
          </p:cNvPr>
          <p:cNvSpPr txBox="1"/>
          <p:nvPr/>
        </p:nvSpPr>
        <p:spPr>
          <a:xfrm>
            <a:off x="3429686" y="4860135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E6CF39F4-1E8B-4B6E-A7B4-853B80D65E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90" t="25672" r="12984" b="3017"/>
          <a:stretch/>
        </p:blipFill>
        <p:spPr>
          <a:xfrm>
            <a:off x="4017524" y="1092410"/>
            <a:ext cx="7850221" cy="5483488"/>
          </a:xfrm>
          <a:prstGeom prst="rect">
            <a:avLst/>
          </a:prstGeom>
        </p:spPr>
      </p:pic>
      <p:sp>
        <p:nvSpPr>
          <p:cNvPr id="9" name="Arrow: Left 8">
            <a:extLst>
              <a:ext uri="{FF2B5EF4-FFF2-40B4-BE49-F238E27FC236}">
                <a16:creationId xmlns:a16="http://schemas.microsoft.com/office/drawing/2014/main" id="{95460B79-1F34-F917-B52F-3266E2CFF8C7}"/>
              </a:ext>
            </a:extLst>
          </p:cNvPr>
          <p:cNvSpPr/>
          <p:nvPr/>
        </p:nvSpPr>
        <p:spPr>
          <a:xfrm rot="11787890">
            <a:off x="7893367" y="3557717"/>
            <a:ext cx="978408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156256"/>
      </p:ext>
    </p:extLst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AACF9-1A4A-926F-F2F8-70646A667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CEE24-D4E9-EAA2-9F99-5869E5EAD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3" y="112831"/>
            <a:ext cx="11274612" cy="1325563"/>
          </a:xfrm>
        </p:spPr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30AA73-2F50-879C-310F-81FA6E010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13" y="556887"/>
            <a:ext cx="4542738" cy="881507"/>
          </a:xfrm>
        </p:spPr>
        <p:txBody>
          <a:bodyPr/>
          <a:lstStyle/>
          <a:p>
            <a:r>
              <a:rPr lang="en-US" b="1" dirty="0"/>
              <a:t>Section 2. M</a:t>
            </a:r>
          </a:p>
        </p:txBody>
      </p:sp>
      <p:graphicFrame>
        <p:nvGraphicFramePr>
          <p:cNvPr id="24" name="Content Placeholder 3">
            <a:extLst>
              <a:ext uri="{FF2B5EF4-FFF2-40B4-BE49-F238E27FC236}">
                <a16:creationId xmlns:a16="http://schemas.microsoft.com/office/drawing/2014/main" id="{4FF361CC-C8A3-F492-F599-58E68F5D8CCC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12912474"/>
              </p:ext>
            </p:extLst>
          </p:nvPr>
        </p:nvGraphicFramePr>
        <p:xfrm>
          <a:off x="-812382" y="1905559"/>
          <a:ext cx="4221804" cy="5091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DEC4430-8F47-FFE5-61BB-AAB92D9A1A2C}"/>
              </a:ext>
            </a:extLst>
          </p:cNvPr>
          <p:cNvSpPr txBox="1"/>
          <p:nvPr/>
        </p:nvSpPr>
        <p:spPr>
          <a:xfrm>
            <a:off x="3429686" y="4860135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1EAED896-7B6F-40D6-01C0-CA6771B43C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89" t="25286" r="34894" b="15487"/>
          <a:stretch/>
        </p:blipFill>
        <p:spPr>
          <a:xfrm>
            <a:off x="5544765" y="0"/>
            <a:ext cx="6079788" cy="6478621"/>
          </a:xfrm>
          <a:prstGeom prst="rect">
            <a:avLst/>
          </a:prstGeom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0C648CA6-61B5-F662-6418-2463671FD16F}"/>
              </a:ext>
            </a:extLst>
          </p:cNvPr>
          <p:cNvSpPr/>
          <p:nvPr/>
        </p:nvSpPr>
        <p:spPr>
          <a:xfrm rot="11787890">
            <a:off x="5330604" y="2164882"/>
            <a:ext cx="978408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Arrow: Left 3">
            <a:extLst>
              <a:ext uri="{FF2B5EF4-FFF2-40B4-BE49-F238E27FC236}">
                <a16:creationId xmlns:a16="http://schemas.microsoft.com/office/drawing/2014/main" id="{4CEF0F6A-D714-84EB-198C-A7910582AF8B}"/>
              </a:ext>
            </a:extLst>
          </p:cNvPr>
          <p:cNvSpPr/>
          <p:nvPr/>
        </p:nvSpPr>
        <p:spPr>
          <a:xfrm rot="10800000">
            <a:off x="5196415" y="2906948"/>
            <a:ext cx="978408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E1AE3F05-494D-B31A-CB6C-1DF9DE104B66}"/>
              </a:ext>
            </a:extLst>
          </p:cNvPr>
          <p:cNvSpPr/>
          <p:nvPr/>
        </p:nvSpPr>
        <p:spPr>
          <a:xfrm rot="10800000">
            <a:off x="5379223" y="5627092"/>
            <a:ext cx="978408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261238"/>
      </p:ext>
    </p:extLst>
  </p:cSld>
  <p:clrMapOvr>
    <a:masterClrMapping/>
  </p:clrMapOvr>
  <p:transition spd="slow"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F4E27-5BBC-EF87-7858-AC477E349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A6129-CA5C-45E2-8F7E-28EB67AD6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3" y="112831"/>
            <a:ext cx="11274612" cy="1325563"/>
          </a:xfrm>
        </p:spPr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A48D7-4726-9AB9-E909-28EBAE1CB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13" y="556887"/>
            <a:ext cx="4542738" cy="881507"/>
          </a:xfrm>
        </p:spPr>
        <p:txBody>
          <a:bodyPr/>
          <a:lstStyle/>
          <a:p>
            <a:r>
              <a:rPr lang="en-US" b="1" dirty="0"/>
              <a:t>Section 2. N</a:t>
            </a:r>
          </a:p>
        </p:txBody>
      </p:sp>
      <p:graphicFrame>
        <p:nvGraphicFramePr>
          <p:cNvPr id="24" name="Content Placeholder 3">
            <a:extLst>
              <a:ext uri="{FF2B5EF4-FFF2-40B4-BE49-F238E27FC236}">
                <a16:creationId xmlns:a16="http://schemas.microsoft.com/office/drawing/2014/main" id="{0F463BA9-91B7-64AE-1B59-EC13F448693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19714245"/>
              </p:ext>
            </p:extLst>
          </p:nvPr>
        </p:nvGraphicFramePr>
        <p:xfrm>
          <a:off x="-486891" y="1562960"/>
          <a:ext cx="6381502" cy="5091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0204390-D172-7FB3-273B-D46F3A44B8E5}"/>
              </a:ext>
            </a:extLst>
          </p:cNvPr>
          <p:cNvSpPr txBox="1"/>
          <p:nvPr/>
        </p:nvSpPr>
        <p:spPr>
          <a:xfrm>
            <a:off x="3429686" y="4860135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F26B9500-88DA-EBE7-5516-17C37D4CE69D}"/>
              </a:ext>
            </a:extLst>
          </p:cNvPr>
          <p:cNvSpPr/>
          <p:nvPr/>
        </p:nvSpPr>
        <p:spPr>
          <a:xfrm rot="11787890">
            <a:off x="5627714" y="1567111"/>
            <a:ext cx="978408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Arrow: Left 3">
            <a:extLst>
              <a:ext uri="{FF2B5EF4-FFF2-40B4-BE49-F238E27FC236}">
                <a16:creationId xmlns:a16="http://schemas.microsoft.com/office/drawing/2014/main" id="{AABAC81E-3B4F-C42B-968F-2EB1B352DE77}"/>
              </a:ext>
            </a:extLst>
          </p:cNvPr>
          <p:cNvSpPr/>
          <p:nvPr/>
        </p:nvSpPr>
        <p:spPr>
          <a:xfrm rot="10800000">
            <a:off x="5569120" y="2100215"/>
            <a:ext cx="978408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AB0861C6-6844-4B0F-5E14-DB5ADA7BE25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" t="-1190" r="80075" b="3014"/>
          <a:stretch/>
        </p:blipFill>
        <p:spPr>
          <a:xfrm>
            <a:off x="6760724" y="112831"/>
            <a:ext cx="3784059" cy="6433883"/>
          </a:xfrm>
          <a:prstGeom prst="rect">
            <a:avLst/>
          </a:prstGeom>
        </p:spPr>
      </p:pic>
      <p:sp>
        <p:nvSpPr>
          <p:cNvPr id="9" name="Arrow: Left 8">
            <a:extLst>
              <a:ext uri="{FF2B5EF4-FFF2-40B4-BE49-F238E27FC236}">
                <a16:creationId xmlns:a16="http://schemas.microsoft.com/office/drawing/2014/main" id="{2769CB3D-219E-32E7-7948-D3CE7DA804AF}"/>
              </a:ext>
            </a:extLst>
          </p:cNvPr>
          <p:cNvSpPr/>
          <p:nvPr/>
        </p:nvSpPr>
        <p:spPr>
          <a:xfrm rot="11521640">
            <a:off x="6428388" y="6073495"/>
            <a:ext cx="978408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771736"/>
      </p:ext>
    </p:extLst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BA887-BB83-BB25-99A4-F08DEB5A0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606E1-E866-8274-1B0B-FAB3203C5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3" y="112831"/>
            <a:ext cx="11274612" cy="1325563"/>
          </a:xfrm>
        </p:spPr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93F35E-895C-4723-B7C4-057BD0493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12" y="556887"/>
            <a:ext cx="4747423" cy="881507"/>
          </a:xfrm>
        </p:spPr>
        <p:txBody>
          <a:bodyPr/>
          <a:lstStyle/>
          <a:p>
            <a:endParaRPr lang="en-US" b="1" dirty="0"/>
          </a:p>
        </p:txBody>
      </p:sp>
      <p:graphicFrame>
        <p:nvGraphicFramePr>
          <p:cNvPr id="24" name="Content Placeholder 3">
            <a:extLst>
              <a:ext uri="{FF2B5EF4-FFF2-40B4-BE49-F238E27FC236}">
                <a16:creationId xmlns:a16="http://schemas.microsoft.com/office/drawing/2014/main" id="{9C4245E5-57F9-4E42-1D20-CA18FEB5C90B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-486891" y="1562960"/>
          <a:ext cx="6381502" cy="5091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D2239F1-6EA5-9B94-6990-58EA06666BD2}"/>
              </a:ext>
            </a:extLst>
          </p:cNvPr>
          <p:cNvSpPr txBox="1"/>
          <p:nvPr/>
        </p:nvSpPr>
        <p:spPr>
          <a:xfrm>
            <a:off x="3429686" y="4860135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9D3D0BFB-A290-BF45-C65B-525657C904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" t="7716" r="1383" b="-3502"/>
          <a:stretch/>
        </p:blipFill>
        <p:spPr>
          <a:xfrm>
            <a:off x="-807396" y="377823"/>
            <a:ext cx="12716786" cy="627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71921"/>
      </p:ext>
    </p:extLst>
  </p:cSld>
  <p:clrMapOvr>
    <a:masterClrMapping/>
  </p:clrMapOvr>
  <p:transition spd="slow">
    <p:wip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2A990-1807-894F-ED89-180B25C9D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D1E99-2E99-8D94-B108-3C7537A61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3" y="112831"/>
            <a:ext cx="11274612" cy="1325563"/>
          </a:xfrm>
        </p:spPr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CB505-D8EA-0633-7160-ACD1B3D7AF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12" y="556887"/>
            <a:ext cx="4747423" cy="881507"/>
          </a:xfrm>
        </p:spPr>
        <p:txBody>
          <a:bodyPr/>
          <a:lstStyle/>
          <a:p>
            <a:endParaRPr lang="en-US" b="1" dirty="0"/>
          </a:p>
        </p:txBody>
      </p:sp>
      <p:graphicFrame>
        <p:nvGraphicFramePr>
          <p:cNvPr id="24" name="Content Placeholder 3">
            <a:extLst>
              <a:ext uri="{FF2B5EF4-FFF2-40B4-BE49-F238E27FC236}">
                <a16:creationId xmlns:a16="http://schemas.microsoft.com/office/drawing/2014/main" id="{15C53B06-7AD1-181C-4CDB-B0638EE50640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-486891" y="1562960"/>
          <a:ext cx="6381502" cy="5091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299710D-4BD0-F8CC-F8ED-9C5F006A6F1F}"/>
              </a:ext>
            </a:extLst>
          </p:cNvPr>
          <p:cNvSpPr txBox="1"/>
          <p:nvPr/>
        </p:nvSpPr>
        <p:spPr>
          <a:xfrm>
            <a:off x="3429686" y="4860135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47FB06F1-22A8-AC6B-5747-405531252E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91" t="7716" r="1383" b="-3502"/>
          <a:stretch/>
        </p:blipFill>
        <p:spPr>
          <a:xfrm>
            <a:off x="-807396" y="377823"/>
            <a:ext cx="12716786" cy="62769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5809FAD-8715-9EE9-76D5-E18A66E7551A}"/>
              </a:ext>
            </a:extLst>
          </p:cNvPr>
          <p:cNvSpPr txBox="1"/>
          <p:nvPr/>
        </p:nvSpPr>
        <p:spPr>
          <a:xfrm>
            <a:off x="3763062" y="1314801"/>
            <a:ext cx="6534150" cy="12003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0000"/>
              </a:lnSpc>
            </a:pPr>
            <a:r>
              <a:rPr lang="en-US" sz="3600" b="1" dirty="0">
                <a:solidFill>
                  <a:schemeClr val="bg1"/>
                </a:solidFill>
              </a:rPr>
              <a:t>How to Place Photo’s in Broadcast Videos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27B3EA-54CC-AE44-98BD-A1BFBCCF7B1B}"/>
              </a:ext>
            </a:extLst>
          </p:cNvPr>
          <p:cNvSpPr txBox="1"/>
          <p:nvPr/>
        </p:nvSpPr>
        <p:spPr>
          <a:xfrm>
            <a:off x="1306846" y="1635509"/>
            <a:ext cx="2230353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1031003685"/>
      </p:ext>
    </p:extLst>
  </p:cSld>
  <p:clrMapOvr>
    <a:masterClrMapping/>
  </p:clrMapOvr>
  <p:transition spd="slow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7E5A9-0DA0-328D-207F-A5E0C350C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4F285-39D0-F90C-3AAE-35B4C3F86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3" y="112831"/>
            <a:ext cx="11274612" cy="1325563"/>
          </a:xfrm>
        </p:spPr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F78DD3-3473-823A-64CA-8087CE07EA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12" y="556887"/>
            <a:ext cx="4747423" cy="881507"/>
          </a:xfrm>
        </p:spPr>
        <p:txBody>
          <a:bodyPr/>
          <a:lstStyle/>
          <a:p>
            <a:endParaRPr lang="en-US" b="1" dirty="0"/>
          </a:p>
        </p:txBody>
      </p:sp>
      <p:graphicFrame>
        <p:nvGraphicFramePr>
          <p:cNvPr id="24" name="Content Placeholder 3">
            <a:extLst>
              <a:ext uri="{FF2B5EF4-FFF2-40B4-BE49-F238E27FC236}">
                <a16:creationId xmlns:a16="http://schemas.microsoft.com/office/drawing/2014/main" id="{062FF71C-2EAE-F80E-B942-C67D40AD9E3F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61052999"/>
              </p:ext>
            </p:extLst>
          </p:nvPr>
        </p:nvGraphicFramePr>
        <p:xfrm>
          <a:off x="-486891" y="1562960"/>
          <a:ext cx="6381502" cy="5091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B766B4F-0395-C8C9-8E9A-6AF3DB0B9424}"/>
              </a:ext>
            </a:extLst>
          </p:cNvPr>
          <p:cNvSpPr txBox="1"/>
          <p:nvPr/>
        </p:nvSpPr>
        <p:spPr>
          <a:xfrm>
            <a:off x="3429686" y="4860135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FAE2C4-6DC6-4266-DDE4-ECEA840A37DC}"/>
              </a:ext>
            </a:extLst>
          </p:cNvPr>
          <p:cNvSpPr txBox="1"/>
          <p:nvPr/>
        </p:nvSpPr>
        <p:spPr>
          <a:xfrm>
            <a:off x="3067050" y="89698"/>
            <a:ext cx="6534150" cy="12003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0000"/>
              </a:lnSpc>
            </a:pPr>
            <a:r>
              <a:rPr lang="en-US" sz="3600" b="1" dirty="0">
                <a:solidFill>
                  <a:schemeClr val="bg1"/>
                </a:solidFill>
              </a:rPr>
              <a:t>How to Place Photo’s in Broadcast Videos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F6EB62-B16B-F275-4920-C1156DBF55E4}"/>
              </a:ext>
            </a:extLst>
          </p:cNvPr>
          <p:cNvSpPr txBox="1"/>
          <p:nvPr/>
        </p:nvSpPr>
        <p:spPr>
          <a:xfrm>
            <a:off x="1" y="997640"/>
            <a:ext cx="2716058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3.1</a:t>
            </a:r>
          </a:p>
        </p:txBody>
      </p:sp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707ED64C-CE78-062E-B659-BDEC43A5F5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097" y="1241112"/>
            <a:ext cx="9042339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41EB4A2-C1FA-8380-3ACC-6AE8D103C4DC}"/>
              </a:ext>
            </a:extLst>
          </p:cNvPr>
          <p:cNvSpPr txBox="1"/>
          <p:nvPr/>
        </p:nvSpPr>
        <p:spPr>
          <a:xfrm>
            <a:off x="123826" y="1974252"/>
            <a:ext cx="2457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Right click in Sources</a:t>
            </a:r>
          </a:p>
        </p:txBody>
      </p:sp>
      <p:sp>
        <p:nvSpPr>
          <p:cNvPr id="13" name="Arrow: Left 12">
            <a:extLst>
              <a:ext uri="{FF2B5EF4-FFF2-40B4-BE49-F238E27FC236}">
                <a16:creationId xmlns:a16="http://schemas.microsoft.com/office/drawing/2014/main" id="{4ED83D85-98C1-11F2-3173-C77942BC5BC8}"/>
              </a:ext>
            </a:extLst>
          </p:cNvPr>
          <p:cNvSpPr/>
          <p:nvPr/>
        </p:nvSpPr>
        <p:spPr>
          <a:xfrm rot="11521640">
            <a:off x="4464482" y="5637996"/>
            <a:ext cx="978408" cy="4846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715501"/>
      </p:ext>
    </p:extLst>
  </p:cSld>
  <p:clrMapOvr>
    <a:masterClrMapping/>
  </p:clrMapOvr>
  <p:transition spd="slow">
    <p:wip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4DC55-7689-BCAB-E519-27D3530CE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B2100-59A9-23BD-2A06-E446A5B14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3" y="112831"/>
            <a:ext cx="11274612" cy="1325563"/>
          </a:xfrm>
        </p:spPr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73D52B-CF06-FEF0-E68D-C96969475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12" y="556887"/>
            <a:ext cx="4747423" cy="881507"/>
          </a:xfrm>
        </p:spPr>
        <p:txBody>
          <a:bodyPr/>
          <a:lstStyle/>
          <a:p>
            <a:endParaRPr lang="en-US" b="1" dirty="0"/>
          </a:p>
        </p:txBody>
      </p:sp>
      <p:graphicFrame>
        <p:nvGraphicFramePr>
          <p:cNvPr id="24" name="Content Placeholder 3">
            <a:extLst>
              <a:ext uri="{FF2B5EF4-FFF2-40B4-BE49-F238E27FC236}">
                <a16:creationId xmlns:a16="http://schemas.microsoft.com/office/drawing/2014/main" id="{372D2961-2D50-6D9E-A8A2-07EED4BDFD9E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-486891" y="1562960"/>
          <a:ext cx="6381502" cy="5091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07FF198-A95E-C613-CED9-46468AFB21C9}"/>
              </a:ext>
            </a:extLst>
          </p:cNvPr>
          <p:cNvSpPr txBox="1"/>
          <p:nvPr/>
        </p:nvSpPr>
        <p:spPr>
          <a:xfrm>
            <a:off x="3429686" y="4860135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073AAB-0534-FDD9-8F07-5C779FC206D0}"/>
              </a:ext>
            </a:extLst>
          </p:cNvPr>
          <p:cNvSpPr txBox="1"/>
          <p:nvPr/>
        </p:nvSpPr>
        <p:spPr>
          <a:xfrm>
            <a:off x="3067050" y="89698"/>
            <a:ext cx="6534150" cy="12003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0000"/>
              </a:lnSpc>
            </a:pPr>
            <a:r>
              <a:rPr lang="en-US" sz="3600" b="1" dirty="0">
                <a:solidFill>
                  <a:schemeClr val="bg1"/>
                </a:solidFill>
              </a:rPr>
              <a:t>How to Place Photo’s in Broadcast Videos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D1FF8B-4FD4-D81C-1F6E-40470CBBBD3D}"/>
              </a:ext>
            </a:extLst>
          </p:cNvPr>
          <p:cNvSpPr txBox="1"/>
          <p:nvPr/>
        </p:nvSpPr>
        <p:spPr>
          <a:xfrm>
            <a:off x="1" y="997640"/>
            <a:ext cx="2716058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3.2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7E4B60-F9B4-C4B0-A20D-73466A1EB2BF}"/>
              </a:ext>
            </a:extLst>
          </p:cNvPr>
          <p:cNvSpPr txBox="1"/>
          <p:nvPr/>
        </p:nvSpPr>
        <p:spPr>
          <a:xfrm>
            <a:off x="123826" y="1974252"/>
            <a:ext cx="2457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Right click in Sources Add</a:t>
            </a:r>
          </a:p>
        </p:txBody>
      </p:sp>
      <p:pic>
        <p:nvPicPr>
          <p:cNvPr id="28" name="Picture 27" descr="A screenshot of a computer&#10;&#10;Description automatically generated">
            <a:extLst>
              <a:ext uri="{FF2B5EF4-FFF2-40B4-BE49-F238E27FC236}">
                <a16:creationId xmlns:a16="http://schemas.microsoft.com/office/drawing/2014/main" id="{D8F8FB48-6D90-7C5F-3D84-8D807783EF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969" y="1467755"/>
            <a:ext cx="6053824" cy="5400217"/>
          </a:xfrm>
          <a:prstGeom prst="rect">
            <a:avLst/>
          </a:prstGeom>
        </p:spPr>
      </p:pic>
      <p:sp>
        <p:nvSpPr>
          <p:cNvPr id="13" name="Arrow: Left 12">
            <a:extLst>
              <a:ext uri="{FF2B5EF4-FFF2-40B4-BE49-F238E27FC236}">
                <a16:creationId xmlns:a16="http://schemas.microsoft.com/office/drawing/2014/main" id="{A5739F94-818F-1FCD-02C0-260EF05D6CA0}"/>
              </a:ext>
            </a:extLst>
          </p:cNvPr>
          <p:cNvSpPr/>
          <p:nvPr/>
        </p:nvSpPr>
        <p:spPr>
          <a:xfrm rot="11118783">
            <a:off x="2163476" y="5847203"/>
            <a:ext cx="4156200" cy="416885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30F72818-20D1-E55E-9CD9-7DA4647EFC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424811">
            <a:off x="1781222" y="3571821"/>
            <a:ext cx="3971273" cy="30722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62D73FE9-3212-E63E-12B5-9CE7D7BA64BE}"/>
              </a:ext>
            </a:extLst>
          </p:cNvPr>
          <p:cNvSpPr txBox="1"/>
          <p:nvPr/>
        </p:nvSpPr>
        <p:spPr>
          <a:xfrm>
            <a:off x="123826" y="5298723"/>
            <a:ext cx="3223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Click on Video Capture Device</a:t>
            </a:r>
          </a:p>
        </p:txBody>
      </p:sp>
    </p:spTree>
    <p:extLst>
      <p:ext uri="{BB962C8B-B14F-4D97-AF65-F5344CB8AC3E}">
        <p14:creationId xmlns:p14="http://schemas.microsoft.com/office/powerpoint/2010/main" val="2031837562"/>
      </p:ext>
    </p:extLst>
  </p:cSld>
  <p:clrMapOvr>
    <a:masterClrMapping/>
  </p:clrMapOvr>
  <p:transition spd="slow">
    <p:wip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651DF-0E1A-3D4B-6B7D-3D7CC8195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screenshot of a computer&#10;&#10;Description automatically generated">
            <a:extLst>
              <a:ext uri="{FF2B5EF4-FFF2-40B4-BE49-F238E27FC236}">
                <a16:creationId xmlns:a16="http://schemas.microsoft.com/office/drawing/2014/main" id="{57EF5F25-56C7-A35F-5D73-558133319F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748" y="1159167"/>
            <a:ext cx="9042339" cy="61349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5CFE74-DA6C-9733-A48B-70F739F46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3" y="112831"/>
            <a:ext cx="11274612" cy="1325563"/>
          </a:xfrm>
        </p:spPr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CFA87B-D0C8-6121-9D94-6BB6F3E88B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12" y="556887"/>
            <a:ext cx="4747423" cy="881507"/>
          </a:xfrm>
        </p:spPr>
        <p:txBody>
          <a:bodyPr/>
          <a:lstStyle/>
          <a:p>
            <a:endParaRPr lang="en-US" b="1" dirty="0"/>
          </a:p>
        </p:txBody>
      </p:sp>
      <p:graphicFrame>
        <p:nvGraphicFramePr>
          <p:cNvPr id="24" name="Content Placeholder 3">
            <a:extLst>
              <a:ext uri="{FF2B5EF4-FFF2-40B4-BE49-F238E27FC236}">
                <a16:creationId xmlns:a16="http://schemas.microsoft.com/office/drawing/2014/main" id="{68ACC6F9-2D03-2FCE-B212-8540EB8190A6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-486891" y="1562960"/>
          <a:ext cx="6381502" cy="5091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765391B-2C39-5C77-CAED-3691CA5DC2F3}"/>
              </a:ext>
            </a:extLst>
          </p:cNvPr>
          <p:cNvSpPr txBox="1"/>
          <p:nvPr/>
        </p:nvSpPr>
        <p:spPr>
          <a:xfrm>
            <a:off x="3429686" y="4860135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8A0341-D8DB-082D-880D-D856EB52FF2C}"/>
              </a:ext>
            </a:extLst>
          </p:cNvPr>
          <p:cNvSpPr txBox="1"/>
          <p:nvPr/>
        </p:nvSpPr>
        <p:spPr>
          <a:xfrm>
            <a:off x="3067050" y="89698"/>
            <a:ext cx="6534150" cy="12003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0000"/>
              </a:lnSpc>
            </a:pPr>
            <a:r>
              <a:rPr lang="en-US" sz="3600" b="1" dirty="0">
                <a:solidFill>
                  <a:schemeClr val="bg1"/>
                </a:solidFill>
              </a:rPr>
              <a:t>How to Place Photo’s in Broadcast Videos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81DB1F-4DF5-7115-4377-7F6BE44680FE}"/>
              </a:ext>
            </a:extLst>
          </p:cNvPr>
          <p:cNvSpPr txBox="1"/>
          <p:nvPr/>
        </p:nvSpPr>
        <p:spPr>
          <a:xfrm>
            <a:off x="1" y="997640"/>
            <a:ext cx="2716058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3.3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ED0717-A371-D004-71CE-684ECFE30558}"/>
              </a:ext>
            </a:extLst>
          </p:cNvPr>
          <p:cNvSpPr txBox="1"/>
          <p:nvPr/>
        </p:nvSpPr>
        <p:spPr>
          <a:xfrm>
            <a:off x="163472" y="4221096"/>
            <a:ext cx="2457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Click on OK </a:t>
            </a:r>
          </a:p>
        </p:txBody>
      </p:sp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5D234C40-5E03-B0B0-FFCC-E6F9A99783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611" y="2003714"/>
            <a:ext cx="3372321" cy="329611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9F319F1-686E-68A9-77BD-23EAA163ACD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4258" y="4860437"/>
            <a:ext cx="7109142" cy="3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890422"/>
      </p:ext>
    </p:extLst>
  </p:cSld>
  <p:clrMapOvr>
    <a:masterClrMapping/>
  </p:clrMapOvr>
  <p:transition spd="slow">
    <p:wip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46C06-45A2-98C1-1393-82A189E32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A4DF8-4741-57F1-782A-E1D4C366F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3" y="112831"/>
            <a:ext cx="11274612" cy="1325563"/>
          </a:xfrm>
        </p:spPr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53618B-BB2C-B9A4-8F19-C9CDAFA1C6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12" y="556887"/>
            <a:ext cx="4747423" cy="881507"/>
          </a:xfrm>
        </p:spPr>
        <p:txBody>
          <a:bodyPr/>
          <a:lstStyle/>
          <a:p>
            <a:endParaRPr lang="en-US" b="1" dirty="0"/>
          </a:p>
        </p:txBody>
      </p:sp>
      <p:graphicFrame>
        <p:nvGraphicFramePr>
          <p:cNvPr id="24" name="Content Placeholder 3">
            <a:extLst>
              <a:ext uri="{FF2B5EF4-FFF2-40B4-BE49-F238E27FC236}">
                <a16:creationId xmlns:a16="http://schemas.microsoft.com/office/drawing/2014/main" id="{386256C8-5FA8-E071-5504-E5E98A73F166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59030"/>
              </p:ext>
            </p:extLst>
          </p:nvPr>
        </p:nvGraphicFramePr>
        <p:xfrm>
          <a:off x="-486891" y="1562960"/>
          <a:ext cx="6381502" cy="5091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7A30980-FB05-DD7A-52D3-0C001C83846F}"/>
              </a:ext>
            </a:extLst>
          </p:cNvPr>
          <p:cNvSpPr txBox="1"/>
          <p:nvPr/>
        </p:nvSpPr>
        <p:spPr>
          <a:xfrm>
            <a:off x="3429686" y="4860135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5CBABA-7D0A-2D91-2D8B-B5B5FC6BBAF5}"/>
              </a:ext>
            </a:extLst>
          </p:cNvPr>
          <p:cNvSpPr txBox="1"/>
          <p:nvPr/>
        </p:nvSpPr>
        <p:spPr>
          <a:xfrm>
            <a:off x="3067050" y="89698"/>
            <a:ext cx="6534150" cy="12003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0000"/>
              </a:lnSpc>
            </a:pPr>
            <a:r>
              <a:rPr lang="en-US" sz="3600" b="1" dirty="0">
                <a:solidFill>
                  <a:schemeClr val="bg1"/>
                </a:solidFill>
              </a:rPr>
              <a:t>How to Place Photo’s in Broadcast Videos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470E31-60DD-8A21-25D8-EF3B6781892F}"/>
              </a:ext>
            </a:extLst>
          </p:cNvPr>
          <p:cNvSpPr txBox="1"/>
          <p:nvPr/>
        </p:nvSpPr>
        <p:spPr>
          <a:xfrm>
            <a:off x="1" y="997640"/>
            <a:ext cx="2716058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3.4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933336-BDCC-BE0E-C58A-D564AA6FB52F}"/>
              </a:ext>
            </a:extLst>
          </p:cNvPr>
          <p:cNvSpPr txBox="1"/>
          <p:nvPr/>
        </p:nvSpPr>
        <p:spPr>
          <a:xfrm>
            <a:off x="188097" y="3282063"/>
            <a:ext cx="2457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In device Slot </a:t>
            </a:r>
          </a:p>
        </p:txBody>
      </p:sp>
      <p:pic>
        <p:nvPicPr>
          <p:cNvPr id="15" name="Picture 14" descr="A screenshot of a computer&#10;&#10;Description automatically generated">
            <a:extLst>
              <a:ext uri="{FF2B5EF4-FFF2-40B4-BE49-F238E27FC236}">
                <a16:creationId xmlns:a16="http://schemas.microsoft.com/office/drawing/2014/main" id="{9F33ADB7-D052-DC7C-67B0-25BB72A8EE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534" y="1150040"/>
            <a:ext cx="8274256" cy="6275461"/>
          </a:xfrm>
          <a:prstGeom prst="rect">
            <a:avLst/>
          </a:prstGeom>
        </p:spPr>
      </p:pic>
      <p:pic>
        <p:nvPicPr>
          <p:cNvPr id="11" name="Picture 10" descr="A screenshot of a video capture&#10;&#10;Description automatically generated">
            <a:extLst>
              <a:ext uri="{FF2B5EF4-FFF2-40B4-BE49-F238E27FC236}">
                <a16:creationId xmlns:a16="http://schemas.microsoft.com/office/drawing/2014/main" id="{D3FF2B5F-6C5D-227F-3840-F062A52A7D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423" y="2126797"/>
            <a:ext cx="4950478" cy="337285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B0BE8FF-4CC4-B9AB-4C51-20A73EEDCE4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57777" y="3787523"/>
            <a:ext cx="4327842" cy="33070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4BE2B3F-A6DA-9A16-2AFB-9B6DA5DBD915}"/>
              </a:ext>
            </a:extLst>
          </p:cNvPr>
          <p:cNvSpPr txBox="1"/>
          <p:nvPr/>
        </p:nvSpPr>
        <p:spPr>
          <a:xfrm>
            <a:off x="188097" y="1846616"/>
            <a:ext cx="27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Video Will appear in Preview Blank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1DC991B-B50A-5B14-013E-FD2E81F468A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9330" y="2575800"/>
            <a:ext cx="2712368" cy="33530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76281E5-37E7-85B2-5D22-3B1BD0CEE9B5}"/>
              </a:ext>
            </a:extLst>
          </p:cNvPr>
          <p:cNvSpPr txBox="1"/>
          <p:nvPr/>
        </p:nvSpPr>
        <p:spPr>
          <a:xfrm>
            <a:off x="304799" y="4619625"/>
            <a:ext cx="24574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Toggle up or down to choose which camera to use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100354B-EE1E-7A76-0693-6F949516B25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0909345">
            <a:off x="1749819" y="4583361"/>
            <a:ext cx="8101016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767923"/>
      </p:ext>
    </p:extLst>
  </p:cSld>
  <p:clrMapOvr>
    <a:masterClrMapping/>
  </p:clrMapOvr>
  <p:transition spd="slow">
    <p:wip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DFAEC-1EB4-0549-ED70-CF55F8493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E6BD2-BD93-6717-0137-677C12153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3" y="112831"/>
            <a:ext cx="11274612" cy="1325563"/>
          </a:xfrm>
        </p:spPr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399E6F-D3A4-F2C7-D5C6-C24A4E68B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12" y="556887"/>
            <a:ext cx="4747423" cy="881507"/>
          </a:xfrm>
        </p:spPr>
        <p:txBody>
          <a:bodyPr/>
          <a:lstStyle/>
          <a:p>
            <a:endParaRPr lang="en-US" b="1" dirty="0"/>
          </a:p>
        </p:txBody>
      </p:sp>
      <p:graphicFrame>
        <p:nvGraphicFramePr>
          <p:cNvPr id="24" name="Content Placeholder 3">
            <a:extLst>
              <a:ext uri="{FF2B5EF4-FFF2-40B4-BE49-F238E27FC236}">
                <a16:creationId xmlns:a16="http://schemas.microsoft.com/office/drawing/2014/main" id="{2FCD0339-CC8D-8426-B3E3-FF446A240E34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-486891" y="1562960"/>
          <a:ext cx="6381502" cy="5091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D34C104-098E-D022-276E-4E361508D309}"/>
              </a:ext>
            </a:extLst>
          </p:cNvPr>
          <p:cNvSpPr txBox="1"/>
          <p:nvPr/>
        </p:nvSpPr>
        <p:spPr>
          <a:xfrm>
            <a:off x="3429686" y="4860135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DF7019-A1A7-EE83-63BB-1DDBE4A2CF91}"/>
              </a:ext>
            </a:extLst>
          </p:cNvPr>
          <p:cNvSpPr txBox="1"/>
          <p:nvPr/>
        </p:nvSpPr>
        <p:spPr>
          <a:xfrm>
            <a:off x="3067050" y="89698"/>
            <a:ext cx="6534150" cy="12003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0000"/>
              </a:lnSpc>
            </a:pPr>
            <a:r>
              <a:rPr lang="en-US" sz="3600" b="1" dirty="0">
                <a:solidFill>
                  <a:schemeClr val="bg1"/>
                </a:solidFill>
              </a:rPr>
              <a:t>How to Place Photo’s in Broadcast Videos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794E7F-39AD-0CF1-CA07-DCC43FF2699B}"/>
              </a:ext>
            </a:extLst>
          </p:cNvPr>
          <p:cNvSpPr txBox="1"/>
          <p:nvPr/>
        </p:nvSpPr>
        <p:spPr>
          <a:xfrm>
            <a:off x="1" y="997640"/>
            <a:ext cx="2716058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3.5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2C82AB-FFA4-074F-B71F-0AD313B852BE}"/>
              </a:ext>
            </a:extLst>
          </p:cNvPr>
          <p:cNvSpPr txBox="1"/>
          <p:nvPr/>
        </p:nvSpPr>
        <p:spPr>
          <a:xfrm>
            <a:off x="188097" y="3282063"/>
            <a:ext cx="24574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Right Click to add in empty source Place </a:t>
            </a:r>
          </a:p>
        </p:txBody>
      </p:sp>
      <p:pic>
        <p:nvPicPr>
          <p:cNvPr id="15" name="Picture 14" descr="A screenshot of a computer&#10;&#10;Description automatically generated">
            <a:extLst>
              <a:ext uri="{FF2B5EF4-FFF2-40B4-BE49-F238E27FC236}">
                <a16:creationId xmlns:a16="http://schemas.microsoft.com/office/drawing/2014/main" id="{09781B7E-1A83-1999-B615-F632ED465C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161" y="1344661"/>
            <a:ext cx="8677379" cy="627546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AC8DEC6-E780-1CFA-88A9-BF90CEF937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106643">
            <a:off x="1996483" y="5002200"/>
            <a:ext cx="4327842" cy="33070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6C0EAE0-F963-7F1A-B99E-CBAC0BDEDB24}"/>
              </a:ext>
            </a:extLst>
          </p:cNvPr>
          <p:cNvSpPr txBox="1"/>
          <p:nvPr/>
        </p:nvSpPr>
        <p:spPr>
          <a:xfrm>
            <a:off x="188097" y="1846616"/>
            <a:ext cx="27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Adjust the size of your video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1467841-28CD-C047-7D15-7DC19C4B5B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9445" y="2406166"/>
            <a:ext cx="2373136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431005"/>
      </p:ext>
    </p:extLst>
  </p:cSld>
  <p:clrMapOvr>
    <a:masterClrMapping/>
  </p:clrMapOvr>
  <p:transition spd="slow">
    <p:wip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69D09-1D98-7864-D350-B73D72BDB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B979F-A576-6A29-BD05-4F6E05BE4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3" y="112831"/>
            <a:ext cx="11274612" cy="1325563"/>
          </a:xfrm>
        </p:spPr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3A721E-0CC1-E78A-60D9-4E2DA69750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12" y="556887"/>
            <a:ext cx="4747423" cy="881507"/>
          </a:xfrm>
        </p:spPr>
        <p:txBody>
          <a:bodyPr/>
          <a:lstStyle/>
          <a:p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ED413A-E0DA-9930-4DF0-DF51BB7CDCA8}"/>
              </a:ext>
            </a:extLst>
          </p:cNvPr>
          <p:cNvSpPr txBox="1"/>
          <p:nvPr/>
        </p:nvSpPr>
        <p:spPr>
          <a:xfrm>
            <a:off x="3429686" y="4860135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57B488-9593-97C1-6767-A2DC357E482D}"/>
              </a:ext>
            </a:extLst>
          </p:cNvPr>
          <p:cNvSpPr txBox="1"/>
          <p:nvPr/>
        </p:nvSpPr>
        <p:spPr>
          <a:xfrm>
            <a:off x="3067050" y="89698"/>
            <a:ext cx="6534150" cy="12003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0000"/>
              </a:lnSpc>
            </a:pPr>
            <a:r>
              <a:rPr lang="en-US" sz="3600" b="1" dirty="0">
                <a:solidFill>
                  <a:schemeClr val="bg1"/>
                </a:solidFill>
              </a:rPr>
              <a:t>How to Place Photo’s in Broadcast Videos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01D13A-FD01-F17C-B082-9E87933A0042}"/>
              </a:ext>
            </a:extLst>
          </p:cNvPr>
          <p:cNvSpPr txBox="1"/>
          <p:nvPr/>
        </p:nvSpPr>
        <p:spPr>
          <a:xfrm>
            <a:off x="1" y="997640"/>
            <a:ext cx="2716058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3.6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D6B518-BB26-22DF-B370-1A139CDE4609}"/>
              </a:ext>
            </a:extLst>
          </p:cNvPr>
          <p:cNvSpPr txBox="1"/>
          <p:nvPr/>
        </p:nvSpPr>
        <p:spPr>
          <a:xfrm>
            <a:off x="188097" y="3282063"/>
            <a:ext cx="24574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Right Click add hold down left click on Image</a:t>
            </a:r>
          </a:p>
        </p:txBody>
      </p:sp>
      <p:pic>
        <p:nvPicPr>
          <p:cNvPr id="9" name="Content Placeholder 8" descr="A screenshot of a computer&#10;&#10;Description automatically generated">
            <a:extLst>
              <a:ext uri="{FF2B5EF4-FFF2-40B4-BE49-F238E27FC236}">
                <a16:creationId xmlns:a16="http://schemas.microsoft.com/office/drawing/2014/main" id="{F007B34F-28CB-870E-0ACC-D1246F7DE66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30" t="19249" r="22678" b="6504"/>
          <a:stretch/>
        </p:blipFill>
        <p:spPr>
          <a:xfrm>
            <a:off x="3182581" y="1290027"/>
            <a:ext cx="8590319" cy="556797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C9FF43B-8378-57CD-9575-143B7F6C59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640" y="5106155"/>
            <a:ext cx="5780091" cy="3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89453"/>
      </p:ext>
    </p:extLst>
  </p:cSld>
  <p:clrMapOvr>
    <a:masterClrMapping/>
  </p:clrMapOvr>
  <p:transition spd="slow">
    <p:wip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0A1AD-545C-65CE-0BC2-CF0C20393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7FDDD-ED61-B47F-7946-9AB4C1AF2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3" y="112831"/>
            <a:ext cx="11274612" cy="1325563"/>
          </a:xfrm>
        </p:spPr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58418A-A770-AA77-8B46-AA8434DA4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12" y="556887"/>
            <a:ext cx="4747423" cy="881507"/>
          </a:xfrm>
        </p:spPr>
        <p:txBody>
          <a:bodyPr/>
          <a:lstStyle/>
          <a:p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117DFD-331C-982E-DF2F-5DF88C322524}"/>
              </a:ext>
            </a:extLst>
          </p:cNvPr>
          <p:cNvSpPr txBox="1"/>
          <p:nvPr/>
        </p:nvSpPr>
        <p:spPr>
          <a:xfrm>
            <a:off x="3429686" y="4860135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55E718-656C-840B-5CAA-5042C2205FF4}"/>
              </a:ext>
            </a:extLst>
          </p:cNvPr>
          <p:cNvSpPr txBox="1"/>
          <p:nvPr/>
        </p:nvSpPr>
        <p:spPr>
          <a:xfrm>
            <a:off x="3067050" y="89698"/>
            <a:ext cx="6534150" cy="12003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0000"/>
              </a:lnSpc>
            </a:pPr>
            <a:r>
              <a:rPr lang="en-US" sz="3600" b="1" dirty="0">
                <a:solidFill>
                  <a:schemeClr val="bg1"/>
                </a:solidFill>
              </a:rPr>
              <a:t>How to Place Photo’s in Broadcast Videos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FD78E9-13C3-BEF4-4770-D1A68B990A51}"/>
              </a:ext>
            </a:extLst>
          </p:cNvPr>
          <p:cNvSpPr txBox="1"/>
          <p:nvPr/>
        </p:nvSpPr>
        <p:spPr>
          <a:xfrm>
            <a:off x="0" y="997639"/>
            <a:ext cx="2716058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3.7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86CEDA-77F4-C53B-8EC7-37DD83C9211E}"/>
              </a:ext>
            </a:extLst>
          </p:cNvPr>
          <p:cNvSpPr txBox="1"/>
          <p:nvPr/>
        </p:nvSpPr>
        <p:spPr>
          <a:xfrm>
            <a:off x="425982" y="5040532"/>
            <a:ext cx="2457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Click OK</a:t>
            </a:r>
          </a:p>
        </p:txBody>
      </p:sp>
      <p:pic>
        <p:nvPicPr>
          <p:cNvPr id="22" name="Picture 21" descr="A screenshot of a computer&#10;&#10;Description automatically generated">
            <a:extLst>
              <a:ext uri="{FF2B5EF4-FFF2-40B4-BE49-F238E27FC236}">
                <a16:creationId xmlns:a16="http://schemas.microsoft.com/office/drawing/2014/main" id="{D0B7250D-319A-6F32-AC59-FDCF060F69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564" y="1313160"/>
            <a:ext cx="9042339" cy="6858000"/>
          </a:xfrm>
          <a:prstGeom prst="rect">
            <a:avLst/>
          </a:prstGeom>
        </p:spPr>
      </p:pic>
      <p:pic>
        <p:nvPicPr>
          <p:cNvPr id="20" name="Content Placeholder 19" descr="A screenshot of a computer&#10;&#10;Description automatically generated">
            <a:extLst>
              <a:ext uri="{FF2B5EF4-FFF2-40B4-BE49-F238E27FC236}">
                <a16:creationId xmlns:a16="http://schemas.microsoft.com/office/drawing/2014/main" id="{1960C7C2-28C3-5197-681F-211763B6EC1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897840"/>
            <a:ext cx="3372321" cy="3296110"/>
          </a:xfr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8E602E2-9CF5-791D-9347-69EE7A7FA4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570" y="5682721"/>
            <a:ext cx="7210425" cy="3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896379"/>
      </p:ext>
    </p:extLst>
  </p:cSld>
  <p:clrMapOvr>
    <a:masterClrMapping/>
  </p:clrMapOvr>
  <p:transition spd="slow">
    <p:wip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23687-18AB-6BB3-50F7-2A348F9F6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8CF42-8EBC-A11C-13D4-C992F9676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3" y="112831"/>
            <a:ext cx="11274612" cy="1325563"/>
          </a:xfrm>
        </p:spPr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699919-69BC-F82F-A5F2-C0F91EF2C8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12" y="556887"/>
            <a:ext cx="4747423" cy="881507"/>
          </a:xfrm>
        </p:spPr>
        <p:txBody>
          <a:bodyPr/>
          <a:lstStyle/>
          <a:p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B49336-6FF4-B9B5-03E0-37212AFC7FE8}"/>
              </a:ext>
            </a:extLst>
          </p:cNvPr>
          <p:cNvSpPr txBox="1"/>
          <p:nvPr/>
        </p:nvSpPr>
        <p:spPr>
          <a:xfrm>
            <a:off x="3429686" y="4860135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FE1AD0-20D9-477E-EA5B-9BBA7979A161}"/>
              </a:ext>
            </a:extLst>
          </p:cNvPr>
          <p:cNvSpPr txBox="1"/>
          <p:nvPr/>
        </p:nvSpPr>
        <p:spPr>
          <a:xfrm>
            <a:off x="3067050" y="89698"/>
            <a:ext cx="6534150" cy="12003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0000"/>
              </a:lnSpc>
            </a:pPr>
            <a:r>
              <a:rPr lang="en-US" sz="3600" b="1" dirty="0">
                <a:solidFill>
                  <a:schemeClr val="bg1"/>
                </a:solidFill>
              </a:rPr>
              <a:t>How to Place Photo’s in Broadcast Videos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A26F32-67DB-13EE-DE0F-1C05F7DDCB40}"/>
              </a:ext>
            </a:extLst>
          </p:cNvPr>
          <p:cNvSpPr txBox="1"/>
          <p:nvPr/>
        </p:nvSpPr>
        <p:spPr>
          <a:xfrm>
            <a:off x="0" y="997639"/>
            <a:ext cx="2716058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3.8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05F455-13CC-0F69-667A-EAA59A4CDA1F}"/>
              </a:ext>
            </a:extLst>
          </p:cNvPr>
          <p:cNvSpPr txBox="1"/>
          <p:nvPr/>
        </p:nvSpPr>
        <p:spPr>
          <a:xfrm>
            <a:off x="258608" y="2174168"/>
            <a:ext cx="2457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Click Browse</a:t>
            </a:r>
          </a:p>
        </p:txBody>
      </p:sp>
      <p:pic>
        <p:nvPicPr>
          <p:cNvPr id="22" name="Picture 21" descr="A screenshot of a computer&#10;&#10;Description automatically generated">
            <a:extLst>
              <a:ext uri="{FF2B5EF4-FFF2-40B4-BE49-F238E27FC236}">
                <a16:creationId xmlns:a16="http://schemas.microsoft.com/office/drawing/2014/main" id="{490F5D3A-947A-344B-55E1-B3E7A17047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564" y="1313160"/>
            <a:ext cx="9042339" cy="6858000"/>
          </a:xfrm>
          <a:prstGeom prst="rect">
            <a:avLst/>
          </a:prstGeom>
        </p:spPr>
      </p:pic>
      <p:pic>
        <p:nvPicPr>
          <p:cNvPr id="10" name="Content Placeholder 9" descr="A screenshot of a computer&#10;&#10;Description automatically generated">
            <a:extLst>
              <a:ext uri="{FF2B5EF4-FFF2-40B4-BE49-F238E27FC236}">
                <a16:creationId xmlns:a16="http://schemas.microsoft.com/office/drawing/2014/main" id="{E209BFA4-EC17-E9AF-98A1-33A99CCCAB0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850" y="2215160"/>
            <a:ext cx="4689245" cy="3522663"/>
          </a:xfr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69E54C4-48C2-F520-3F6D-4FD43AE8DA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82549">
            <a:off x="2167837" y="3175078"/>
            <a:ext cx="7210425" cy="3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299856"/>
      </p:ext>
    </p:extLst>
  </p:cSld>
  <p:clrMapOvr>
    <a:masterClrMapping/>
  </p:clrMapOvr>
  <p:transition spd="slow">
    <p:wip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B08B1-7E10-D91B-E4A6-C04C4F42B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17B74-CB19-05B4-8875-B15181FE4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3" y="112831"/>
            <a:ext cx="11274612" cy="1325563"/>
          </a:xfrm>
        </p:spPr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832DF1-89AF-4BAC-224F-3D6C9A9E0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12" y="556887"/>
            <a:ext cx="4747423" cy="881507"/>
          </a:xfrm>
        </p:spPr>
        <p:txBody>
          <a:bodyPr/>
          <a:lstStyle/>
          <a:p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0AD228-3295-425E-DC39-F4B467A34221}"/>
              </a:ext>
            </a:extLst>
          </p:cNvPr>
          <p:cNvSpPr txBox="1"/>
          <p:nvPr/>
        </p:nvSpPr>
        <p:spPr>
          <a:xfrm>
            <a:off x="3429686" y="4860135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D26B7C-4607-1A30-86C1-47641E97FFA3}"/>
              </a:ext>
            </a:extLst>
          </p:cNvPr>
          <p:cNvSpPr txBox="1"/>
          <p:nvPr/>
        </p:nvSpPr>
        <p:spPr>
          <a:xfrm>
            <a:off x="3067050" y="89698"/>
            <a:ext cx="6534150" cy="12003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0000"/>
              </a:lnSpc>
            </a:pPr>
            <a:r>
              <a:rPr lang="en-US" sz="3600" b="1" dirty="0">
                <a:solidFill>
                  <a:schemeClr val="bg1"/>
                </a:solidFill>
              </a:rPr>
              <a:t>How to Place Photo’s in Broadcast Videos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63D690-6B4E-4CEC-2136-1788196F778D}"/>
              </a:ext>
            </a:extLst>
          </p:cNvPr>
          <p:cNvSpPr txBox="1"/>
          <p:nvPr/>
        </p:nvSpPr>
        <p:spPr>
          <a:xfrm>
            <a:off x="0" y="997639"/>
            <a:ext cx="2716058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3.9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48EAF9-4DFF-5045-74D2-2D2B3B110402}"/>
              </a:ext>
            </a:extLst>
          </p:cNvPr>
          <p:cNvSpPr txBox="1"/>
          <p:nvPr/>
        </p:nvSpPr>
        <p:spPr>
          <a:xfrm>
            <a:off x="258608" y="2174168"/>
            <a:ext cx="2457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Click Browse</a:t>
            </a:r>
          </a:p>
        </p:txBody>
      </p:sp>
      <p:pic>
        <p:nvPicPr>
          <p:cNvPr id="22" name="Picture 21" descr="A screenshot of a computer&#10;&#10;Description automatically generated">
            <a:extLst>
              <a:ext uri="{FF2B5EF4-FFF2-40B4-BE49-F238E27FC236}">
                <a16:creationId xmlns:a16="http://schemas.microsoft.com/office/drawing/2014/main" id="{01F1B219-F880-BA23-F2E5-F92DCDE458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564" y="1313160"/>
            <a:ext cx="9042339" cy="6858000"/>
          </a:xfrm>
          <a:prstGeom prst="rect">
            <a:avLst/>
          </a:prstGeom>
        </p:spPr>
      </p:pic>
      <p:pic>
        <p:nvPicPr>
          <p:cNvPr id="10" name="Content Placeholder 9" descr="A screenshot of a computer&#10;&#10;Description automatically generated">
            <a:extLst>
              <a:ext uri="{FF2B5EF4-FFF2-40B4-BE49-F238E27FC236}">
                <a16:creationId xmlns:a16="http://schemas.microsoft.com/office/drawing/2014/main" id="{35845ECB-8AF3-FCFE-5132-EF7A12FF11C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850" y="2215160"/>
            <a:ext cx="4689245" cy="3522663"/>
          </a:xfr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91AD345-B00E-8BEF-4CC1-026F1B2FF3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82549">
            <a:off x="2167837" y="3175078"/>
            <a:ext cx="7210425" cy="3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543524"/>
      </p:ext>
    </p:extLst>
  </p:cSld>
  <p:clrMapOvr>
    <a:masterClrMapping/>
  </p:clrMapOvr>
  <p:transition spd="slow">
    <p:wip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ECBD3-11FE-4DF8-73BE-7616D97DF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0E2B3-98F0-9EF0-AA8E-9B30D8809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3" y="112831"/>
            <a:ext cx="11274612" cy="1325563"/>
          </a:xfrm>
        </p:spPr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AD7EDC-AB96-AF22-98B0-D65E073182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12" y="556887"/>
            <a:ext cx="4747423" cy="881507"/>
          </a:xfrm>
        </p:spPr>
        <p:txBody>
          <a:bodyPr/>
          <a:lstStyle/>
          <a:p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C9B195-D4A7-470A-E5E4-A1E5B2AAA562}"/>
              </a:ext>
            </a:extLst>
          </p:cNvPr>
          <p:cNvSpPr txBox="1"/>
          <p:nvPr/>
        </p:nvSpPr>
        <p:spPr>
          <a:xfrm>
            <a:off x="3429686" y="4860135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CF069D-0221-2C96-6917-C65623EB0351}"/>
              </a:ext>
            </a:extLst>
          </p:cNvPr>
          <p:cNvSpPr txBox="1"/>
          <p:nvPr/>
        </p:nvSpPr>
        <p:spPr>
          <a:xfrm>
            <a:off x="3067050" y="89698"/>
            <a:ext cx="6534150" cy="12003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0000"/>
              </a:lnSpc>
            </a:pPr>
            <a:r>
              <a:rPr lang="en-US" sz="3600" b="1" dirty="0">
                <a:solidFill>
                  <a:schemeClr val="bg1"/>
                </a:solidFill>
              </a:rPr>
              <a:t>How to Place Photo’s in Broadcast Videos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24E94B-6803-CDEE-104C-C25857C63435}"/>
              </a:ext>
            </a:extLst>
          </p:cNvPr>
          <p:cNvSpPr txBox="1"/>
          <p:nvPr/>
        </p:nvSpPr>
        <p:spPr>
          <a:xfrm>
            <a:off x="0" y="997639"/>
            <a:ext cx="2716058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3.a1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8654FC-479D-10D2-6EC0-C9C28E360459}"/>
              </a:ext>
            </a:extLst>
          </p:cNvPr>
          <p:cNvSpPr txBox="1"/>
          <p:nvPr/>
        </p:nvSpPr>
        <p:spPr>
          <a:xfrm>
            <a:off x="258608" y="2174168"/>
            <a:ext cx="2457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Click Picture or File </a:t>
            </a:r>
          </a:p>
        </p:txBody>
      </p:sp>
      <p:pic>
        <p:nvPicPr>
          <p:cNvPr id="22" name="Picture 21" descr="A screenshot of a computer&#10;&#10;Description automatically generated">
            <a:extLst>
              <a:ext uri="{FF2B5EF4-FFF2-40B4-BE49-F238E27FC236}">
                <a16:creationId xmlns:a16="http://schemas.microsoft.com/office/drawing/2014/main" id="{314F4475-BCED-F675-CD64-DE344D7505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564" y="1313160"/>
            <a:ext cx="9042339" cy="6858000"/>
          </a:xfrm>
          <a:prstGeom prst="rect">
            <a:avLst/>
          </a:prstGeom>
        </p:spPr>
      </p:pic>
      <p:pic>
        <p:nvPicPr>
          <p:cNvPr id="10" name="Content Placeholder 9" descr="A screenshot of a computer&#10;&#10;Description automatically generated">
            <a:extLst>
              <a:ext uri="{FF2B5EF4-FFF2-40B4-BE49-F238E27FC236}">
                <a16:creationId xmlns:a16="http://schemas.microsoft.com/office/drawing/2014/main" id="{A260DFD1-1CD6-8A98-DCBD-92C764C3E3B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850" y="2215160"/>
            <a:ext cx="4689245" cy="3522663"/>
          </a:xfrm>
        </p:spPr>
      </p:pic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10EB3779-68BC-08F4-861C-7965146AC3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922" y="1582414"/>
            <a:ext cx="7833099" cy="395107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F908BF2-6B6C-894B-45E4-83AB38DC93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76342">
            <a:off x="1652732" y="2862946"/>
            <a:ext cx="4164462" cy="3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075234"/>
      </p:ext>
    </p:extLst>
  </p:cSld>
  <p:clrMapOvr>
    <a:masterClrMapping/>
  </p:clrMapOvr>
  <p:transition spd="slow">
    <p:wip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BA4FD-3515-D625-DC31-A2EE62F92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EDF9B-6FD1-375C-AB9D-3D65B2727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3" y="112831"/>
            <a:ext cx="11274612" cy="1325563"/>
          </a:xfrm>
        </p:spPr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EA6A90-76D3-8668-3B27-ABA523B1F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12" y="556887"/>
            <a:ext cx="4747423" cy="881507"/>
          </a:xfrm>
        </p:spPr>
        <p:txBody>
          <a:bodyPr/>
          <a:lstStyle/>
          <a:p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EDF5F3-A2F9-1CF1-823B-6D5365334CC1}"/>
              </a:ext>
            </a:extLst>
          </p:cNvPr>
          <p:cNvSpPr txBox="1"/>
          <p:nvPr/>
        </p:nvSpPr>
        <p:spPr>
          <a:xfrm>
            <a:off x="3429686" y="4860135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1AB046-F077-41DF-1790-0B3300AAD4D8}"/>
              </a:ext>
            </a:extLst>
          </p:cNvPr>
          <p:cNvSpPr txBox="1"/>
          <p:nvPr/>
        </p:nvSpPr>
        <p:spPr>
          <a:xfrm>
            <a:off x="3067050" y="89698"/>
            <a:ext cx="6534150" cy="12003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0000"/>
              </a:lnSpc>
            </a:pPr>
            <a:r>
              <a:rPr lang="en-US" sz="3600" b="1" dirty="0">
                <a:solidFill>
                  <a:schemeClr val="bg1"/>
                </a:solidFill>
              </a:rPr>
              <a:t>How to Place Photo’s in Broadcast Videos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24D178-1942-2FD3-E17A-E1591A1E98F0}"/>
              </a:ext>
            </a:extLst>
          </p:cNvPr>
          <p:cNvSpPr txBox="1"/>
          <p:nvPr/>
        </p:nvSpPr>
        <p:spPr>
          <a:xfrm>
            <a:off x="0" y="997639"/>
            <a:ext cx="2716058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3.a2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0AE897-E919-DCCA-21AF-EA26E60CB489}"/>
              </a:ext>
            </a:extLst>
          </p:cNvPr>
          <p:cNvSpPr txBox="1"/>
          <p:nvPr/>
        </p:nvSpPr>
        <p:spPr>
          <a:xfrm>
            <a:off x="-35427" y="5629528"/>
            <a:ext cx="2457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Click OK</a:t>
            </a:r>
          </a:p>
        </p:txBody>
      </p:sp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753CADEE-3BA6-01FB-E33C-26440106CC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878" y="1439044"/>
            <a:ext cx="9519446" cy="5306125"/>
          </a:xfrm>
          <a:prstGeom prst="rect">
            <a:avLst/>
          </a:prstGeom>
        </p:spPr>
      </p:pic>
      <p:pic>
        <p:nvPicPr>
          <p:cNvPr id="15" name="Content Placeholder 14" descr="A screenshot of a computer&#10;&#10;Description automatically generated">
            <a:extLst>
              <a:ext uri="{FF2B5EF4-FFF2-40B4-BE49-F238E27FC236}">
                <a16:creationId xmlns:a16="http://schemas.microsoft.com/office/drawing/2014/main" id="{02E5E21F-259E-0A32-E49A-6C1C34944F5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020" y="2608979"/>
            <a:ext cx="3863207" cy="2632075"/>
          </a:xfr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D08D8B5-2320-4BB0-4E9C-E0A7E849BD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57867">
            <a:off x="1335874" y="5438080"/>
            <a:ext cx="7582792" cy="3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55275"/>
      </p:ext>
    </p:extLst>
  </p:cSld>
  <p:clrMapOvr>
    <a:masterClrMapping/>
  </p:clrMapOvr>
  <p:transition spd="slow">
    <p:wip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C9815-C095-2FC2-211A-7B17875A6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8B1B2-21AD-BD30-5450-69F6D79E0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3" y="112831"/>
            <a:ext cx="11274612" cy="1325563"/>
          </a:xfrm>
        </p:spPr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4405C3-6B8D-E8F6-12CB-C3DA95C88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12" y="556887"/>
            <a:ext cx="4747423" cy="881507"/>
          </a:xfrm>
        </p:spPr>
        <p:txBody>
          <a:bodyPr/>
          <a:lstStyle/>
          <a:p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2B8D1F-80E1-59C4-7ACB-1363A3440B95}"/>
              </a:ext>
            </a:extLst>
          </p:cNvPr>
          <p:cNvSpPr txBox="1"/>
          <p:nvPr/>
        </p:nvSpPr>
        <p:spPr>
          <a:xfrm>
            <a:off x="3429686" y="4860135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3BA033-E89D-D65A-93D7-0D2D350C774E}"/>
              </a:ext>
            </a:extLst>
          </p:cNvPr>
          <p:cNvSpPr txBox="1"/>
          <p:nvPr/>
        </p:nvSpPr>
        <p:spPr>
          <a:xfrm>
            <a:off x="3067050" y="89698"/>
            <a:ext cx="6534150" cy="12003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0000"/>
              </a:lnSpc>
            </a:pPr>
            <a:r>
              <a:rPr lang="en-US" sz="3600" b="1" dirty="0">
                <a:solidFill>
                  <a:schemeClr val="bg1"/>
                </a:solidFill>
              </a:rPr>
              <a:t>How to Place Photo’s in Broadcast Videos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C49700-1AF7-9953-06DA-F3BF0F1273A4}"/>
              </a:ext>
            </a:extLst>
          </p:cNvPr>
          <p:cNvSpPr txBox="1"/>
          <p:nvPr/>
        </p:nvSpPr>
        <p:spPr>
          <a:xfrm>
            <a:off x="0" y="997639"/>
            <a:ext cx="2716058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3.a3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C90244-FD52-791B-8605-816156B6AC02}"/>
              </a:ext>
            </a:extLst>
          </p:cNvPr>
          <p:cNvSpPr txBox="1"/>
          <p:nvPr/>
        </p:nvSpPr>
        <p:spPr>
          <a:xfrm>
            <a:off x="68518" y="2828835"/>
            <a:ext cx="24574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Move transition from left to right</a:t>
            </a:r>
          </a:p>
        </p:txBody>
      </p:sp>
      <p:pic>
        <p:nvPicPr>
          <p:cNvPr id="8" name="Content Placeholder 7" descr="A screenshot of a computer&#10;&#10;Description automatically generated">
            <a:extLst>
              <a:ext uri="{FF2B5EF4-FFF2-40B4-BE49-F238E27FC236}">
                <a16:creationId xmlns:a16="http://schemas.microsoft.com/office/drawing/2014/main" id="{CA60D25F-E327-D004-500C-74953623AB4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860" y="1438394"/>
            <a:ext cx="8700570" cy="5645370"/>
          </a:xfr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24595E5-8BC1-42EE-1DF6-F4A5689DA1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70" y="4224292"/>
            <a:ext cx="6546257" cy="3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31779"/>
      </p:ext>
    </p:extLst>
  </p:cSld>
  <p:clrMapOvr>
    <a:masterClrMapping/>
  </p:clrMapOvr>
  <p:transition spd="slow">
    <p:wip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458DC-9F7F-7D9E-4865-6A8185DDE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CD851-1321-B361-EBDD-587A84816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3" y="112831"/>
            <a:ext cx="11274612" cy="1325563"/>
          </a:xfrm>
        </p:spPr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0F3B5F-F5EC-7583-4C5F-E8B6218F7D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12" y="556887"/>
            <a:ext cx="4747423" cy="881507"/>
          </a:xfrm>
        </p:spPr>
        <p:txBody>
          <a:bodyPr/>
          <a:lstStyle/>
          <a:p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6340A5-D842-95FB-BD60-3F6612ADB0C5}"/>
              </a:ext>
            </a:extLst>
          </p:cNvPr>
          <p:cNvSpPr txBox="1"/>
          <p:nvPr/>
        </p:nvSpPr>
        <p:spPr>
          <a:xfrm>
            <a:off x="3429686" y="4860135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1A4947-56C2-0511-9157-57FD1C44476C}"/>
              </a:ext>
            </a:extLst>
          </p:cNvPr>
          <p:cNvSpPr txBox="1"/>
          <p:nvPr/>
        </p:nvSpPr>
        <p:spPr>
          <a:xfrm>
            <a:off x="3067050" y="89698"/>
            <a:ext cx="6534150" cy="12003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0000"/>
              </a:lnSpc>
            </a:pPr>
            <a:r>
              <a:rPr lang="en-US" sz="3600" b="1" dirty="0">
                <a:solidFill>
                  <a:schemeClr val="bg1"/>
                </a:solidFill>
              </a:rPr>
              <a:t>How to Place Photo’s in Broadcast Videos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FF65C5-8E2B-5A30-E0C8-3A65E5B39099}"/>
              </a:ext>
            </a:extLst>
          </p:cNvPr>
          <p:cNvSpPr txBox="1"/>
          <p:nvPr/>
        </p:nvSpPr>
        <p:spPr>
          <a:xfrm>
            <a:off x="0" y="997639"/>
            <a:ext cx="2716058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3.a2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2DC3A1-BB65-F234-F80B-4FAE4B0FAEE3}"/>
              </a:ext>
            </a:extLst>
          </p:cNvPr>
          <p:cNvSpPr txBox="1"/>
          <p:nvPr/>
        </p:nvSpPr>
        <p:spPr>
          <a:xfrm>
            <a:off x="-35427" y="3995381"/>
            <a:ext cx="245745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Left Click on Image hold it </a:t>
            </a:r>
          </a:p>
          <a:p>
            <a:endParaRPr lang="en-US" sz="2400" b="1" dirty="0"/>
          </a:p>
          <a:p>
            <a:r>
              <a:rPr lang="en-US" sz="2400" b="1" dirty="0"/>
              <a:t>Down pull below virtual capture device and release</a:t>
            </a:r>
          </a:p>
        </p:txBody>
      </p:sp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2EB73F75-6309-A240-46D7-2BDFC92A8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058" y="1462177"/>
            <a:ext cx="9519446" cy="530612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5AF4DD4-D78C-7F3F-6391-4266552507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189" y="4860135"/>
            <a:ext cx="4471668" cy="330705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BE23B4E-5ECC-576E-D4D2-6D9CC1442D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19400" y="2771775"/>
            <a:ext cx="3159125" cy="3031169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FD987A7-4139-111C-0F4C-9DE2FFC5BA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598965">
            <a:off x="1831359" y="5825084"/>
            <a:ext cx="3999734" cy="3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548181"/>
      </p:ext>
    </p:extLst>
  </p:cSld>
  <p:clrMapOvr>
    <a:masterClrMapping/>
  </p:clrMapOvr>
  <p:transition spd="slow">
    <p:wip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ECB1C-EBCA-095B-A854-8F126B51F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2DB08-8819-85D8-8C55-4DE216E00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3" y="112831"/>
            <a:ext cx="11274612" cy="1325563"/>
          </a:xfrm>
        </p:spPr>
        <p:txBody>
          <a:bodyPr/>
          <a:lstStyle/>
          <a:p>
            <a:r>
              <a:rPr lang="en-US" dirty="0"/>
              <a:t>OBS Studio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7F348-AB0F-F31E-935F-37F4CD1440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12" y="556887"/>
            <a:ext cx="4747423" cy="881507"/>
          </a:xfrm>
        </p:spPr>
        <p:txBody>
          <a:bodyPr/>
          <a:lstStyle/>
          <a:p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7499AF-5E84-2F1B-CBF9-1F1B12A0460C}"/>
              </a:ext>
            </a:extLst>
          </p:cNvPr>
          <p:cNvSpPr txBox="1"/>
          <p:nvPr/>
        </p:nvSpPr>
        <p:spPr>
          <a:xfrm>
            <a:off x="3429686" y="4860135"/>
            <a:ext cx="152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30791D-7B45-F182-3669-72422EE3B54B}"/>
              </a:ext>
            </a:extLst>
          </p:cNvPr>
          <p:cNvSpPr txBox="1"/>
          <p:nvPr/>
        </p:nvSpPr>
        <p:spPr>
          <a:xfrm>
            <a:off x="3034092" y="0"/>
            <a:ext cx="6534150" cy="12003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00000"/>
              </a:lnSpc>
            </a:pPr>
            <a:r>
              <a:rPr lang="en-US" sz="3600" b="1" dirty="0">
                <a:solidFill>
                  <a:schemeClr val="bg1"/>
                </a:solidFill>
              </a:rPr>
              <a:t>How to Place Photo’s in Broadcast Videos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719194-2365-F689-A08C-E5BE124FA640}"/>
              </a:ext>
            </a:extLst>
          </p:cNvPr>
          <p:cNvSpPr txBox="1"/>
          <p:nvPr/>
        </p:nvSpPr>
        <p:spPr>
          <a:xfrm>
            <a:off x="0" y="997639"/>
            <a:ext cx="2716058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3.a4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3ABF6E-7E76-9D52-4499-D4628706817E}"/>
              </a:ext>
            </a:extLst>
          </p:cNvPr>
          <p:cNvSpPr txBox="1"/>
          <p:nvPr/>
        </p:nvSpPr>
        <p:spPr>
          <a:xfrm>
            <a:off x="258608" y="4375386"/>
            <a:ext cx="24574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Ready to record or broadcast</a:t>
            </a:r>
          </a:p>
        </p:txBody>
      </p:sp>
      <p:pic>
        <p:nvPicPr>
          <p:cNvPr id="16" name="Picture 15" descr="A screenshot of a computer&#10;&#10;Description automatically generated">
            <a:extLst>
              <a:ext uri="{FF2B5EF4-FFF2-40B4-BE49-F238E27FC236}">
                <a16:creationId xmlns:a16="http://schemas.microsoft.com/office/drawing/2014/main" id="{E489F5AE-3A57-50ED-F533-3C578F0761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091" y="1264844"/>
            <a:ext cx="9042339" cy="658030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03AD2F0-3785-42FA-E6A3-224475B125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019" y="5860361"/>
            <a:ext cx="10241832" cy="3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310992"/>
      </p:ext>
    </p:extLst>
  </p:cSld>
  <p:clrMapOvr>
    <a:masterClrMapping/>
  </p:clrMapOvr>
  <p:transition spd="slow">
    <p:wip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CFC076-2C9C-DE12-0F0E-2BA561FA4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2F7E46B-BF4A-4CF5-6BD3-C591B1E6F3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FD545F-2B42-C630-8ADF-4A2DB803C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E11EB2D-5EF1-988B-E8A6-E28599A064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l="11093"/>
          <a:stretch/>
        </p:blipFill>
        <p:spPr>
          <a:xfrm>
            <a:off x="-3048" y="76210"/>
            <a:ext cx="12191980" cy="685661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9EAA7D9E-B705-A480-A34E-BED8CE907B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CA164D4-94F1-F771-9C02-F9A63F3B4F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129C7A1-1290-32AC-4F8F-6C9468D2EA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02A36DF-437A-3631-818D-236FE4F674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740211"/>
            <a:ext cx="9191625" cy="1650564"/>
          </a:xfrm>
        </p:spPr>
        <p:txBody>
          <a:bodyPr>
            <a:normAutofit fontScale="90000"/>
          </a:bodyPr>
          <a:lstStyle/>
          <a:p>
            <a:pPr algn="l"/>
            <a:r>
              <a:rPr lang="en-US" sz="5200" dirty="0">
                <a:solidFill>
                  <a:srgbClr val="FFFFFF"/>
                </a:solidFill>
              </a:rPr>
              <a:t>How to Guide OBS Studio</a:t>
            </a:r>
            <a:br>
              <a:rPr lang="en-US" sz="5200" dirty="0">
                <a:solidFill>
                  <a:srgbClr val="FFFFFF"/>
                </a:solidFill>
              </a:rPr>
            </a:br>
            <a:r>
              <a:rPr lang="en-US" sz="5200" dirty="0">
                <a:solidFill>
                  <a:srgbClr val="FFFFFF"/>
                </a:solidFill>
              </a:rPr>
              <a:t>1 of 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41CA8D-8273-B592-3EB9-8D3EBA1A26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301" y="3054776"/>
            <a:ext cx="7583133" cy="1279124"/>
          </a:xfrm>
        </p:spPr>
        <p:txBody>
          <a:bodyPr>
            <a:normAutofit/>
          </a:bodyPr>
          <a:lstStyle/>
          <a:p>
            <a:pPr algn="l"/>
            <a:r>
              <a:rPr lang="en-US" sz="2200">
                <a:solidFill>
                  <a:srgbClr val="FFFFFF"/>
                </a:solidFill>
              </a:rPr>
              <a:t>Dr. Emile Hurts Jr.</a:t>
            </a:r>
            <a:endParaRPr lang="en-US" sz="2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60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F6D948-DE83-9AFB-F9ED-017EC6C17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DE61FBD7-E37C-4B38-BE44-A6D4978D7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92BFCFE-FD78-4EDF-BEFE-CC444DC5F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292BAD4-5BB2-4CD3-AB5B-C35EF9F7D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0" y="1"/>
            <a:ext cx="5236971" cy="6858000"/>
            <a:chOff x="20829" y="1"/>
            <a:chExt cx="5236971" cy="6857999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BA91DE0E-6861-418E-964C-304C560A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BE848AF8-FC50-42AF-8B5B-3F6D2EC34C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alphaModFix am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B629C0B3-01E5-4A82-B87C-62B1483F1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4DFA784-845D-4F99-B808-5C025E39B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555E55-55C6-CC9A-BDAF-C16C16534C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8800" y="1532896"/>
            <a:ext cx="5367527" cy="3116168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/>
              <a:t>How to Guide OBS Studio</a:t>
            </a:r>
            <a:br>
              <a:rPr lang="en-US" b="1" dirty="0"/>
            </a:br>
            <a:r>
              <a:rPr lang="en-US" b="1" dirty="0"/>
              <a:t>2 of 3</a:t>
            </a:r>
            <a:br>
              <a:rPr lang="en-US" b="1" dirty="0"/>
            </a:br>
            <a:r>
              <a:rPr lang="en-US" b="1" dirty="0"/>
              <a:t>Multiple Camera </a:t>
            </a:r>
            <a:br>
              <a:rPr lang="en-US" b="1" dirty="0"/>
            </a:br>
            <a:r>
              <a:rPr lang="en-US" b="1" dirty="0"/>
              <a:t>Green Screen </a:t>
            </a:r>
            <a:br>
              <a:rPr lang="en-US" b="1" dirty="0"/>
            </a:br>
            <a:r>
              <a:rPr lang="en-US" b="1" dirty="0"/>
              <a:t>Motion Background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AF2E88-6FEC-B79E-3D0D-62D4412119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2543" y="4933949"/>
            <a:ext cx="5367526" cy="1355333"/>
          </a:xfrm>
        </p:spPr>
        <p:txBody>
          <a:bodyPr anchor="t">
            <a:normAutofit/>
          </a:bodyPr>
          <a:lstStyle/>
          <a:p>
            <a:pPr algn="l"/>
            <a:r>
              <a:rPr lang="en-US" sz="2200" dirty="0"/>
              <a:t>Dr. Emile Hurts Jr.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19781A3-F8EC-8895-EBE1-E9E6B3FF74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093"/>
          <a:stretch/>
        </p:blipFill>
        <p:spPr>
          <a:xfrm>
            <a:off x="1066800" y="2281636"/>
            <a:ext cx="4209625" cy="23674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03684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143FA9-33BC-28B8-8C87-3F275ADCB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8356156E-E902-7FF7-7127-9E97344B3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8A4D92D-2A2E-3A6B-AA8F-4C582B05F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9BD17B2-0F5B-9914-1924-2F76AD672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6ABD048D-2F62-FD5D-1BED-81A9E6BD38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BC88C769-5B5F-87A9-523F-2AC7242CA7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B9E3E14-7182-8A9B-560D-4525A54BB9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48" y="190455"/>
            <a:ext cx="4800600" cy="2054307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/>
              <a:t>How to Guide OBS Studio 2 of 3</a:t>
            </a:r>
            <a:br>
              <a:rPr lang="en-US" b="1" dirty="0"/>
            </a:br>
            <a:r>
              <a:rPr lang="en-US" b="1" dirty="0"/>
              <a:t>Multiple Camera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90553F-2DBA-7F16-155F-6ABB777BF9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6194363"/>
            <a:ext cx="4800599" cy="2054306"/>
          </a:xfrm>
        </p:spPr>
        <p:txBody>
          <a:bodyPr anchor="t">
            <a:normAutofit/>
          </a:bodyPr>
          <a:lstStyle/>
          <a:p>
            <a:pPr algn="l"/>
            <a:r>
              <a:rPr lang="en-US" sz="2200" b="1" dirty="0"/>
              <a:t>Dr. Emile Hurts Jr.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B166B1-F023-2B4A-198E-AD2293EA67C5}"/>
              </a:ext>
            </a:extLst>
          </p:cNvPr>
          <p:cNvSpPr txBox="1"/>
          <p:nvPr/>
        </p:nvSpPr>
        <p:spPr>
          <a:xfrm>
            <a:off x="253411" y="4758166"/>
            <a:ext cx="4106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Click on Studio Mode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21216331-2086-9659-C7E3-051B2D1A64F5}"/>
              </a:ext>
            </a:extLst>
          </p:cNvPr>
          <p:cNvSpPr/>
          <p:nvPr/>
        </p:nvSpPr>
        <p:spPr>
          <a:xfrm>
            <a:off x="6775055" y="3632880"/>
            <a:ext cx="215704" cy="212644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71CF4F-EB85-4B81-2A36-F7FC7562AD9A}"/>
              </a:ext>
            </a:extLst>
          </p:cNvPr>
          <p:cNvSpPr txBox="1"/>
          <p:nvPr/>
        </p:nvSpPr>
        <p:spPr>
          <a:xfrm>
            <a:off x="253411" y="2324039"/>
            <a:ext cx="2911337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MC 1</a:t>
            </a:r>
          </a:p>
        </p:txBody>
      </p:sp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D7A779CF-A9A2-B362-2A2A-3D1EBAD040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682" y="50530"/>
            <a:ext cx="8765538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02A89AB-55E8-463A-8788-2B874CDAF2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6816" y="5403245"/>
            <a:ext cx="11027291" cy="3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901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21352D-DC9E-2578-70C6-CD869C53A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310E06F9-9F12-4D1B-92C0-4B30818D09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F5EFE88-F6A7-4B53-AF99-227DFC56A0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D08D52E-56C9-4654-9764-ADE6C0F0E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74CC9B0D-E068-488B-A88F-E69A1B690B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06E2E1E2-C875-4AF6-A6C4-67E7EA0489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7373DB0-7960-F31C-C4C3-981A9C2D5D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4113" y="49999"/>
            <a:ext cx="4800600" cy="2025104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/>
              <a:t>How to Guide OBS Studio 2 of 3</a:t>
            </a:r>
            <a:br>
              <a:rPr lang="en-US" b="1" dirty="0"/>
            </a:br>
            <a:r>
              <a:rPr lang="en-US" b="1" dirty="0"/>
              <a:t>Multiple Camera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FD4816-2A2F-B012-A729-8D7E5BA08B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6194363"/>
            <a:ext cx="4800599" cy="2054306"/>
          </a:xfrm>
        </p:spPr>
        <p:txBody>
          <a:bodyPr anchor="t">
            <a:normAutofit/>
          </a:bodyPr>
          <a:lstStyle/>
          <a:p>
            <a:pPr algn="l"/>
            <a:r>
              <a:rPr lang="en-US" sz="2200" b="1" dirty="0"/>
              <a:t>Dr. Emile Hurts Jr.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250A1E-1CBE-58A0-0DB5-60477DD3D6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8165" y="0"/>
            <a:ext cx="724204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A3C55A-653E-2396-A5CA-0E0338A91CFA}"/>
              </a:ext>
            </a:extLst>
          </p:cNvPr>
          <p:cNvSpPr txBox="1"/>
          <p:nvPr/>
        </p:nvSpPr>
        <p:spPr>
          <a:xfrm>
            <a:off x="244113" y="2732989"/>
            <a:ext cx="4106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Right Click in sources blank until add appears move cursor holding it down to video capture device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E1CD2B-2262-472C-AF6F-C159900B42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05693">
            <a:off x="501198" y="5058811"/>
            <a:ext cx="7698134" cy="3307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0A1E50-A5CE-3D28-C385-B6C22D9F31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4804" y="3642403"/>
            <a:ext cx="5485795" cy="330705"/>
          </a:xfrm>
          <a:prstGeom prst="rect">
            <a:avLst/>
          </a:prstGeom>
        </p:spPr>
      </p:pic>
      <p:sp>
        <p:nvSpPr>
          <p:cNvPr id="9" name="Star: 5 Points 8">
            <a:extLst>
              <a:ext uri="{FF2B5EF4-FFF2-40B4-BE49-F238E27FC236}">
                <a16:creationId xmlns:a16="http://schemas.microsoft.com/office/drawing/2014/main" id="{3BF53F56-C9EA-88A8-D7EA-98920AD56231}"/>
              </a:ext>
            </a:extLst>
          </p:cNvPr>
          <p:cNvSpPr/>
          <p:nvPr/>
        </p:nvSpPr>
        <p:spPr>
          <a:xfrm>
            <a:off x="6775055" y="3632880"/>
            <a:ext cx="215704" cy="212644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D530F51-141B-2714-C693-D828196F90DE}"/>
              </a:ext>
            </a:extLst>
          </p:cNvPr>
          <p:cNvSpPr txBox="1"/>
          <p:nvPr/>
        </p:nvSpPr>
        <p:spPr>
          <a:xfrm>
            <a:off x="312847" y="2125101"/>
            <a:ext cx="2835137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MC 2</a:t>
            </a:r>
          </a:p>
        </p:txBody>
      </p:sp>
    </p:spTree>
    <p:extLst>
      <p:ext uri="{BB962C8B-B14F-4D97-AF65-F5344CB8AC3E}">
        <p14:creationId xmlns:p14="http://schemas.microsoft.com/office/powerpoint/2010/main" val="1619136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E51BC1-A94F-8CCA-2C80-369CA2488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3E2BF881-B43B-0B5C-5E71-913D83EA50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48DDC0D-CD53-7959-6EF3-6601C0FCB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7EE8689-32E8-7F20-8275-57B61EBEC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A10097F5-E49E-3055-4517-F2FE41E02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8AB05719-E482-92F2-4461-BDE4BB7F07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985D1CA-5492-137E-8938-A75F5AD695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48" y="190455"/>
            <a:ext cx="4800600" cy="2054307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/>
              <a:t>How to Guide OBS Studio 2 of 3</a:t>
            </a:r>
            <a:br>
              <a:rPr lang="en-US" b="1" dirty="0"/>
            </a:br>
            <a:r>
              <a:rPr lang="en-US" b="1" dirty="0"/>
              <a:t>Multiple Camera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905A0B-EFF1-7B3D-EA1E-605C4FA63B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6194363"/>
            <a:ext cx="4800599" cy="2054306"/>
          </a:xfrm>
        </p:spPr>
        <p:txBody>
          <a:bodyPr anchor="t">
            <a:normAutofit/>
          </a:bodyPr>
          <a:lstStyle/>
          <a:p>
            <a:pPr algn="l"/>
            <a:r>
              <a:rPr lang="en-US" sz="2200" b="1" dirty="0"/>
              <a:t>Dr. Emile Hurts Jr.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BA36F5-21F6-16F9-5D05-A0A8FE9636A0}"/>
              </a:ext>
            </a:extLst>
          </p:cNvPr>
          <p:cNvSpPr txBox="1"/>
          <p:nvPr/>
        </p:nvSpPr>
        <p:spPr>
          <a:xfrm>
            <a:off x="-3048" y="3110198"/>
            <a:ext cx="4106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Back space in blue space </a:t>
            </a:r>
          </a:p>
          <a:p>
            <a:r>
              <a:rPr lang="en-US" b="1" dirty="0"/>
              <a:t>Name Video Capture Camera,</a:t>
            </a:r>
          </a:p>
          <a:p>
            <a:r>
              <a:rPr lang="en-US" b="1" dirty="0"/>
              <a:t>Click OK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9237B28A-274A-65F0-607F-87625DCB149B}"/>
              </a:ext>
            </a:extLst>
          </p:cNvPr>
          <p:cNvSpPr/>
          <p:nvPr/>
        </p:nvSpPr>
        <p:spPr>
          <a:xfrm>
            <a:off x="6775055" y="3632880"/>
            <a:ext cx="215704" cy="212644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7868B8-5CC6-5960-FB41-B70F65C13B0D}"/>
              </a:ext>
            </a:extLst>
          </p:cNvPr>
          <p:cNvSpPr txBox="1"/>
          <p:nvPr/>
        </p:nvSpPr>
        <p:spPr>
          <a:xfrm>
            <a:off x="238324" y="2295464"/>
            <a:ext cx="2911337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MC 3</a:t>
            </a:r>
          </a:p>
        </p:txBody>
      </p:sp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54E4501F-578D-027A-DCE7-EDAB04B471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881" y="50530"/>
            <a:ext cx="9042339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10F248-AF32-5C52-05CC-430BE0A8C3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730977">
            <a:off x="1293987" y="3439451"/>
            <a:ext cx="6472644" cy="330705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F69BFC4B-A31B-AA91-20E3-702BC093AF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194" y="1989630"/>
            <a:ext cx="3372321" cy="329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7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B3AFFB-CF02-63B4-9443-6CD110037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8A2ACC2C-5F94-DA11-3DD4-451D539731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9EA5593-91E3-48F6-D2CD-FF23E5295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12DAAD0-0519-D801-4B81-24393F063D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1F175BD7-41C6-7ACF-0D70-145EAE177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13CE25EE-27D5-D830-3D97-8D65C373A5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00F538C-2C1D-AFEE-59C6-70A775684D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48" y="190455"/>
            <a:ext cx="4800600" cy="2054307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/>
              <a:t>How to Guide OBS Studio 2 of 3</a:t>
            </a:r>
            <a:br>
              <a:rPr lang="en-US" b="1" dirty="0"/>
            </a:br>
            <a:r>
              <a:rPr lang="en-US" b="1" dirty="0"/>
              <a:t>Multiple Camera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D0C5B0-A7EB-D999-2476-40260BCFCA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6194363"/>
            <a:ext cx="4800599" cy="2054306"/>
          </a:xfrm>
        </p:spPr>
        <p:txBody>
          <a:bodyPr anchor="t">
            <a:normAutofit/>
          </a:bodyPr>
          <a:lstStyle/>
          <a:p>
            <a:pPr algn="l"/>
            <a:r>
              <a:rPr lang="en-US" sz="2200" b="1" dirty="0"/>
              <a:t>Dr. Emile Hurts Jr.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6FD5F0-7267-D2F8-8808-DC8128CE0396}"/>
              </a:ext>
            </a:extLst>
          </p:cNvPr>
          <p:cNvSpPr txBox="1"/>
          <p:nvPr/>
        </p:nvSpPr>
        <p:spPr>
          <a:xfrm>
            <a:off x="317481" y="4214135"/>
            <a:ext cx="4106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Toggle up or down to choose Camera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A4F3DB44-F1F2-0A35-2DD4-B4F19CA1214D}"/>
              </a:ext>
            </a:extLst>
          </p:cNvPr>
          <p:cNvSpPr/>
          <p:nvPr/>
        </p:nvSpPr>
        <p:spPr>
          <a:xfrm>
            <a:off x="6775055" y="3632880"/>
            <a:ext cx="215704" cy="212644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F41120-7F23-B47E-A615-EBC7134CE10A}"/>
              </a:ext>
            </a:extLst>
          </p:cNvPr>
          <p:cNvSpPr txBox="1"/>
          <p:nvPr/>
        </p:nvSpPr>
        <p:spPr>
          <a:xfrm>
            <a:off x="238324" y="2295464"/>
            <a:ext cx="2911337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MC 4 </a:t>
            </a:r>
          </a:p>
        </p:txBody>
      </p:sp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7E7357BC-DFC5-A558-94FA-D4E87B1FCC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104" y="416524"/>
            <a:ext cx="8586932" cy="6858000"/>
          </a:xfrm>
          <a:prstGeom prst="rect">
            <a:avLst/>
          </a:prstGeom>
        </p:spPr>
      </p:pic>
      <p:pic>
        <p:nvPicPr>
          <p:cNvPr id="14" name="Picture 13" descr="A screenshot of a video capture&#10;&#10;Description automatically generated">
            <a:extLst>
              <a:ext uri="{FF2B5EF4-FFF2-40B4-BE49-F238E27FC236}">
                <a16:creationId xmlns:a16="http://schemas.microsoft.com/office/drawing/2014/main" id="{BBA91012-6EEE-ADB6-B8CE-2BAA4A5311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394" y="1266391"/>
            <a:ext cx="6935168" cy="47250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DCBB04-DD9C-7E46-4145-CFFC34642D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14052">
            <a:off x="1997159" y="4340657"/>
            <a:ext cx="10786740" cy="3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492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A6FBBE-9486-9F0F-60BB-3326A5ED5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B5A4FA3A-AAE2-FCA2-5283-988DF20EDB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BBBFF2A-F5DD-FA6E-9275-DBC344D94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1A78750-B0D1-A5D5-878D-13A9D81FBD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21213D03-4DAA-2879-9540-9D4663519C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BB466FFA-8D31-7F29-A132-1E3E603DE2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F5001B5-4786-7E6A-31E5-850F175C5F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48" y="190455"/>
            <a:ext cx="4800600" cy="2054307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/>
              <a:t>How to Guide OBS Studio 2 of 3</a:t>
            </a:r>
            <a:br>
              <a:rPr lang="en-US" b="1" dirty="0"/>
            </a:br>
            <a:r>
              <a:rPr lang="en-US" b="1" dirty="0"/>
              <a:t>Multiple Camera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9D58DD-CB5C-F2AB-01DD-783E77DBE1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6194363"/>
            <a:ext cx="4800599" cy="2054306"/>
          </a:xfrm>
        </p:spPr>
        <p:txBody>
          <a:bodyPr anchor="t">
            <a:normAutofit/>
          </a:bodyPr>
          <a:lstStyle/>
          <a:p>
            <a:pPr algn="l"/>
            <a:r>
              <a:rPr lang="en-US" sz="2200" b="1" dirty="0"/>
              <a:t>Dr. Emile Hurts Jr.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E83155-A50A-A6E6-C88F-0763F4C51947}"/>
              </a:ext>
            </a:extLst>
          </p:cNvPr>
          <p:cNvSpPr txBox="1"/>
          <p:nvPr/>
        </p:nvSpPr>
        <p:spPr>
          <a:xfrm>
            <a:off x="235518" y="3905049"/>
            <a:ext cx="4106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To add extra Camera right click under blank space in sources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082A157C-32AB-89BE-AA34-38F8D8DF659A}"/>
              </a:ext>
            </a:extLst>
          </p:cNvPr>
          <p:cNvSpPr/>
          <p:nvPr/>
        </p:nvSpPr>
        <p:spPr>
          <a:xfrm>
            <a:off x="6775055" y="3632880"/>
            <a:ext cx="215704" cy="212644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2CF19A-8ECD-A5BE-057B-7E3DA29CD5EF}"/>
              </a:ext>
            </a:extLst>
          </p:cNvPr>
          <p:cNvSpPr txBox="1"/>
          <p:nvPr/>
        </p:nvSpPr>
        <p:spPr>
          <a:xfrm>
            <a:off x="238324" y="2295464"/>
            <a:ext cx="2911337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MC 5 </a:t>
            </a:r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9A167F77-788A-02DC-0E47-D9AC8C631A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084" y="378278"/>
            <a:ext cx="8258088" cy="71114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CAC052-E744-3B21-CCE5-EE4F3FFF24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92868">
            <a:off x="1289421" y="4986373"/>
            <a:ext cx="6104497" cy="3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982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4506C-C0DA-9C6D-14C0-D73435E26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7EF9830F-A0B6-59CF-9AC6-738348E87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275CB7C-48EC-6FE7-C204-A50D1701D2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F2A413E-B1D8-4D33-52F3-FA8D326C4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6D2F817D-3A1B-D743-76A3-22CCEE7E73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6F251E56-D971-424B-1412-B5C46F0E46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2AE0E58-E09F-D26B-05CF-7331E0BAA7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48" y="190455"/>
            <a:ext cx="4800600" cy="2054307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/>
              <a:t>How to Guide OBS Studio 2 of 3</a:t>
            </a:r>
            <a:br>
              <a:rPr lang="en-US" b="1" dirty="0"/>
            </a:br>
            <a:r>
              <a:rPr lang="en-US" b="1" dirty="0"/>
              <a:t>Multiple Camera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CFB6A-80D9-F320-39F2-8BDC2DA43C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6194363"/>
            <a:ext cx="4800599" cy="2054306"/>
          </a:xfrm>
        </p:spPr>
        <p:txBody>
          <a:bodyPr anchor="t">
            <a:normAutofit/>
          </a:bodyPr>
          <a:lstStyle/>
          <a:p>
            <a:pPr algn="l"/>
            <a:r>
              <a:rPr lang="en-US" sz="2200" b="1" dirty="0"/>
              <a:t>Dr. Emile Hurts Jr.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DF25D2-153F-5D32-1314-D777FD550A99}"/>
              </a:ext>
            </a:extLst>
          </p:cNvPr>
          <p:cNvSpPr txBox="1"/>
          <p:nvPr/>
        </p:nvSpPr>
        <p:spPr>
          <a:xfrm>
            <a:off x="192948" y="3015227"/>
            <a:ext cx="41061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r>
              <a:rPr lang="en-US" b="1" dirty="0"/>
              <a:t>Repeat section MC2</a:t>
            </a:r>
          </a:p>
          <a:p>
            <a:r>
              <a:rPr lang="en-US" b="1" dirty="0"/>
              <a:t>Right Click in sources blank until add appears move cursor holding it down to video capture device 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F4619D32-49EE-E555-CABD-7AD53221143D}"/>
              </a:ext>
            </a:extLst>
          </p:cNvPr>
          <p:cNvSpPr/>
          <p:nvPr/>
        </p:nvSpPr>
        <p:spPr>
          <a:xfrm>
            <a:off x="6775055" y="3632880"/>
            <a:ext cx="215704" cy="212644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8034F6-4040-4F8F-8323-AAA915A7FD11}"/>
              </a:ext>
            </a:extLst>
          </p:cNvPr>
          <p:cNvSpPr txBox="1"/>
          <p:nvPr/>
        </p:nvSpPr>
        <p:spPr>
          <a:xfrm>
            <a:off x="238324" y="2295464"/>
            <a:ext cx="2911337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MC 6 </a:t>
            </a:r>
          </a:p>
        </p:txBody>
      </p:sp>
      <p:pic>
        <p:nvPicPr>
          <p:cNvPr id="14" name="Picture 13" descr="A screenshot of a computer&#10;&#10;Description automatically generated">
            <a:extLst>
              <a:ext uri="{FF2B5EF4-FFF2-40B4-BE49-F238E27FC236}">
                <a16:creationId xmlns:a16="http://schemas.microsoft.com/office/drawing/2014/main" id="{731B24F0-3AD4-96BD-4500-F3A5D3FD9B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4" t="14078" r="20050" b="191"/>
          <a:stretch/>
        </p:blipFill>
        <p:spPr>
          <a:xfrm>
            <a:off x="4866501" y="190455"/>
            <a:ext cx="8797959" cy="66675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7238EAD-7AC4-7907-D15D-979F79DC58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48130">
            <a:off x="393757" y="5364029"/>
            <a:ext cx="8570010" cy="33070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2E8441E-B86F-1FDC-D391-0BFFFF3DEE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389382">
            <a:off x="2545187" y="4403613"/>
            <a:ext cx="4881682" cy="3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7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64C7A1-CEEC-8CF0-AD3E-74F5E3BD8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09F8AE19-1BD1-BBC9-001F-DDB73AD800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EA75087-21BC-341D-615E-E80A34A63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66A7E7A-234F-00C4-F4E1-2D8B2C7C9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C87C5E48-2218-E7C8-680D-75432AF41D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8F2D1A36-7C9F-40A0-4D2D-89DF12A3A5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2784F91-1F0D-857E-474F-6D55AF2CF6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48" y="190455"/>
            <a:ext cx="4800600" cy="2054307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/>
              <a:t>How to Guide OBS Studio 2 of 3</a:t>
            </a:r>
            <a:br>
              <a:rPr lang="en-US" b="1" dirty="0"/>
            </a:br>
            <a:r>
              <a:rPr lang="en-US" b="1" dirty="0"/>
              <a:t>Multiple Camera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C4215E-0401-D62E-DEDB-B6364250ED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6194363"/>
            <a:ext cx="4800599" cy="2054306"/>
          </a:xfrm>
        </p:spPr>
        <p:txBody>
          <a:bodyPr anchor="t">
            <a:normAutofit/>
          </a:bodyPr>
          <a:lstStyle/>
          <a:p>
            <a:pPr algn="l"/>
            <a:r>
              <a:rPr lang="en-US" sz="2200" b="1" dirty="0"/>
              <a:t>Dr. Emile Hurts Jr.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575E5C-E7B2-6389-690C-C61B47F024C4}"/>
              </a:ext>
            </a:extLst>
          </p:cNvPr>
          <p:cNvSpPr txBox="1"/>
          <p:nvPr/>
        </p:nvSpPr>
        <p:spPr>
          <a:xfrm>
            <a:off x="667405" y="4684453"/>
            <a:ext cx="4106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Left Click OK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44A28915-C189-7840-0AC6-853BDA460AFB}"/>
              </a:ext>
            </a:extLst>
          </p:cNvPr>
          <p:cNvSpPr/>
          <p:nvPr/>
        </p:nvSpPr>
        <p:spPr>
          <a:xfrm>
            <a:off x="6775055" y="3632880"/>
            <a:ext cx="215704" cy="212644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30415F-61E7-99BF-D99A-60A649FE1120}"/>
              </a:ext>
            </a:extLst>
          </p:cNvPr>
          <p:cNvSpPr txBox="1"/>
          <p:nvPr/>
        </p:nvSpPr>
        <p:spPr>
          <a:xfrm>
            <a:off x="238324" y="2295464"/>
            <a:ext cx="2911337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MC 7 </a:t>
            </a:r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A06D4453-2254-19E1-09A1-1A05452E40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311" y="838986"/>
            <a:ext cx="9042339" cy="6858000"/>
          </a:xfrm>
          <a:prstGeom prst="rect">
            <a:avLst/>
          </a:prstGeom>
        </p:spPr>
      </p:pic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A2B9A4EE-F10E-5971-D11C-2F8449B531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4243" y="1644445"/>
            <a:ext cx="4838192" cy="397687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98D3EF5-3828-2626-B8AA-954E366A4D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133" y="5257244"/>
            <a:ext cx="10639372" cy="3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171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4C7D01-ED18-2B01-FD8E-BB807B53A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EFCE12CC-9798-1A6F-CA77-6A5FD8215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9D5E1BD-5B2C-008A-4D8A-DCD7F62D13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0E3D64A-7D83-9376-56BA-7B0E7D091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6E433E5F-7C8E-0CEF-84AA-957CD5FF31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E6BCE1E9-86D0-6A2E-B18D-19D4C97A21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F436459-23C7-7342-310B-9B019A515E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48" y="190455"/>
            <a:ext cx="4800600" cy="2054307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/>
              <a:t>How to Guide OBS Studio 2 of 3</a:t>
            </a:r>
            <a:br>
              <a:rPr lang="en-US" b="1" dirty="0"/>
            </a:br>
            <a:r>
              <a:rPr lang="en-US" b="1" dirty="0"/>
              <a:t>Multiple Camera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CBE33C-DE23-2461-2BE7-DB7656A526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6194363"/>
            <a:ext cx="4800599" cy="2054306"/>
          </a:xfrm>
        </p:spPr>
        <p:txBody>
          <a:bodyPr anchor="t">
            <a:normAutofit/>
          </a:bodyPr>
          <a:lstStyle/>
          <a:p>
            <a:pPr algn="l"/>
            <a:r>
              <a:rPr lang="en-US" sz="2200" b="1" dirty="0"/>
              <a:t>Dr. Emile Hurts Jr.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E1264B-014A-8608-272A-8C3BB0795895}"/>
              </a:ext>
            </a:extLst>
          </p:cNvPr>
          <p:cNvSpPr txBox="1"/>
          <p:nvPr/>
        </p:nvSpPr>
        <p:spPr>
          <a:xfrm>
            <a:off x="415697" y="3532492"/>
            <a:ext cx="4106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Slide Quick Transition to </a:t>
            </a:r>
            <a:r>
              <a:rPr lang="en-US" b="1" dirty="0" err="1"/>
              <a:t>thr</a:t>
            </a:r>
            <a:r>
              <a:rPr lang="en-US" b="1" dirty="0"/>
              <a:t> right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58E38516-4006-704E-7753-C4C7D706DEE8}"/>
              </a:ext>
            </a:extLst>
          </p:cNvPr>
          <p:cNvSpPr/>
          <p:nvPr/>
        </p:nvSpPr>
        <p:spPr>
          <a:xfrm>
            <a:off x="6775055" y="3632880"/>
            <a:ext cx="215704" cy="212644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DB00FB-9FCC-E4BE-9607-6D6F3102271C}"/>
              </a:ext>
            </a:extLst>
          </p:cNvPr>
          <p:cNvSpPr txBox="1"/>
          <p:nvPr/>
        </p:nvSpPr>
        <p:spPr>
          <a:xfrm>
            <a:off x="238324" y="2295464"/>
            <a:ext cx="2911337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MC 8 </a:t>
            </a:r>
          </a:p>
        </p:txBody>
      </p:sp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5E2C830B-266D-9947-9A95-B7A80464F4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862" y="914400"/>
            <a:ext cx="8528212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CA4BCDD-AE98-7B1C-09F1-B191E8E423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324" y="4300083"/>
            <a:ext cx="9327622" cy="3307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F0E0E49-D39E-D498-1046-C4F757E575C1}"/>
              </a:ext>
            </a:extLst>
          </p:cNvPr>
          <p:cNvSpPr txBox="1"/>
          <p:nvPr/>
        </p:nvSpPr>
        <p:spPr>
          <a:xfrm>
            <a:off x="352160" y="4824615"/>
            <a:ext cx="3842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Multiple Cameras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4CDEE3C-1BC7-733D-F38C-700F7903E8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4" y="5321668"/>
            <a:ext cx="6115595" cy="33070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993791F-6E64-66D6-24D0-B858770901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90762">
            <a:off x="623661" y="5441490"/>
            <a:ext cx="6021376" cy="3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738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13EF1D-B672-A823-9F7D-BEF320551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106F6D91-F5AA-C5FC-CEFC-868828BCED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868B2AE-7287-2C7C-1608-B41EC68C7E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60A5044-1B89-2AF0-0761-85A7F400B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0" y="1"/>
            <a:ext cx="5236971" cy="6858000"/>
            <a:chOff x="20829" y="1"/>
            <a:chExt cx="5236971" cy="6857999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C1269106-0D00-86FB-A8E7-DC59E47C35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3CD1FD7F-C038-B70B-885E-96BBD174A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alphaModFix am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91F76011-76FD-D8B4-3B17-1BAEF2218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642D420-B3E8-2912-6BBA-312E60F8C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BB330F-E848-B082-7081-AF59C96636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8800" y="1532896"/>
            <a:ext cx="5367527" cy="3116168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/>
              <a:t>How to Guide OBS Studio</a:t>
            </a:r>
            <a:br>
              <a:rPr lang="en-US" b="1" dirty="0"/>
            </a:br>
            <a:r>
              <a:rPr lang="en-US" b="1" dirty="0"/>
              <a:t>2 of 3</a:t>
            </a:r>
            <a:br>
              <a:rPr lang="en-US" b="1" dirty="0"/>
            </a:br>
            <a:br>
              <a:rPr lang="en-US" b="1" dirty="0"/>
            </a:br>
            <a:r>
              <a:rPr lang="en-US" b="1" dirty="0"/>
              <a:t>Green Screen </a:t>
            </a:r>
            <a:br>
              <a:rPr lang="en-US" b="1" dirty="0"/>
            </a:br>
            <a:r>
              <a:rPr lang="en-US" b="1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22BE36-E41A-BDE2-50DE-95F6C934A4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2543" y="4933949"/>
            <a:ext cx="5367526" cy="1355333"/>
          </a:xfrm>
        </p:spPr>
        <p:txBody>
          <a:bodyPr anchor="t">
            <a:normAutofit/>
          </a:bodyPr>
          <a:lstStyle/>
          <a:p>
            <a:pPr algn="l"/>
            <a:r>
              <a:rPr lang="en-US" sz="2200" dirty="0"/>
              <a:t>Dr. Emile Hurts Jr.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4FD0088-1480-5A0E-3FBE-6C0B8F7E79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093"/>
          <a:stretch/>
        </p:blipFill>
        <p:spPr>
          <a:xfrm>
            <a:off x="1066800" y="2281636"/>
            <a:ext cx="4209625" cy="23674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8272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9C98DD-314B-CE2B-B5F8-A3D9006AC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D75D09EA-8CCF-A258-3556-D6DC4B7EC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F16F4CB-AE1E-3B3C-D5E2-475A21B5A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9034850-0359-85AA-72CF-614E3A0E9B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B62D0D7B-0F77-A6FB-5981-DE846B4CF6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BEF7D17E-AD62-EF86-E371-D94996860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D02E0DB-828B-C8A9-8FE5-625E5DF3FC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48" y="190455"/>
            <a:ext cx="4800600" cy="2054307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/>
              <a:t>How to Guide OBS Studio 2 of 3</a:t>
            </a:r>
            <a:br>
              <a:rPr lang="en-US" b="1" dirty="0"/>
            </a:br>
            <a:r>
              <a:rPr lang="en-US" b="1" dirty="0"/>
              <a:t>Green Screen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F704B5-8C9D-C500-850E-E5288DC59F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6194363"/>
            <a:ext cx="4800599" cy="2054306"/>
          </a:xfrm>
        </p:spPr>
        <p:txBody>
          <a:bodyPr anchor="t">
            <a:normAutofit/>
          </a:bodyPr>
          <a:lstStyle/>
          <a:p>
            <a:pPr algn="l"/>
            <a:r>
              <a:rPr lang="en-US" sz="2200" b="1" dirty="0"/>
              <a:t>Dr. Emile Hurts Jr.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0AFA53-3BD9-A6A1-4B76-2C3ECA11976C}"/>
              </a:ext>
            </a:extLst>
          </p:cNvPr>
          <p:cNvSpPr txBox="1"/>
          <p:nvPr/>
        </p:nvSpPr>
        <p:spPr>
          <a:xfrm>
            <a:off x="253411" y="3764521"/>
            <a:ext cx="4106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How to Place a Image in Source 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5E169C99-D2F1-6542-9A69-CC61D5931FBD}"/>
              </a:ext>
            </a:extLst>
          </p:cNvPr>
          <p:cNvSpPr/>
          <p:nvPr/>
        </p:nvSpPr>
        <p:spPr>
          <a:xfrm>
            <a:off x="6775055" y="3632880"/>
            <a:ext cx="215704" cy="212644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CFC597-4414-04B5-380F-861B41AE4EED}"/>
              </a:ext>
            </a:extLst>
          </p:cNvPr>
          <p:cNvSpPr txBox="1"/>
          <p:nvPr/>
        </p:nvSpPr>
        <p:spPr>
          <a:xfrm>
            <a:off x="253411" y="2324039"/>
            <a:ext cx="2911337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GS 1</a:t>
            </a:r>
          </a:p>
        </p:txBody>
      </p:sp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34BCE2FD-F7FB-4706-ABF4-B6B0ABCFEB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682" y="50530"/>
            <a:ext cx="8765538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131729E-0221-B843-9605-E5B655A48D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96656">
            <a:off x="1380668" y="4447885"/>
            <a:ext cx="6151250" cy="3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141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F10532-213F-D2B8-24C0-B2E98F399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14F4EAB0-074A-8147-2D56-D08014D70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F010872-37E5-5867-21B4-602328E4BC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DF33482-C754-C984-C835-EC5B72206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2B79F1F7-855F-DBE3-D071-2C113D64B8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83CBA9F3-350D-A569-F651-9345C07817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FB95DD4-17D8-1A4C-9930-0E4D8C275F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48" y="190455"/>
            <a:ext cx="4800600" cy="2054307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/>
              <a:t>How to Guide OBS Studio 2 of 3</a:t>
            </a:r>
            <a:br>
              <a:rPr lang="en-US" b="1" dirty="0"/>
            </a:br>
            <a:r>
              <a:rPr lang="en-US" b="1" dirty="0"/>
              <a:t>Green Screen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DD95F6-74D9-8649-261B-D960DB9338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6194363"/>
            <a:ext cx="4800599" cy="2054306"/>
          </a:xfrm>
        </p:spPr>
        <p:txBody>
          <a:bodyPr anchor="t">
            <a:normAutofit/>
          </a:bodyPr>
          <a:lstStyle/>
          <a:p>
            <a:pPr algn="l"/>
            <a:r>
              <a:rPr lang="en-US" sz="2200" b="1" dirty="0"/>
              <a:t>Dr. Emile Hurts Jr.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A88AC3-F177-5306-EF18-D4379CC45122}"/>
              </a:ext>
            </a:extLst>
          </p:cNvPr>
          <p:cNvSpPr txBox="1"/>
          <p:nvPr/>
        </p:nvSpPr>
        <p:spPr>
          <a:xfrm>
            <a:off x="276233" y="3280983"/>
            <a:ext cx="41061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Right Click in Source Add hold 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Click on Image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14A5EC4A-CABC-F541-A46E-E2478FD13170}"/>
              </a:ext>
            </a:extLst>
          </p:cNvPr>
          <p:cNvSpPr/>
          <p:nvPr/>
        </p:nvSpPr>
        <p:spPr>
          <a:xfrm>
            <a:off x="6775055" y="3632880"/>
            <a:ext cx="215704" cy="212644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702990-FD56-6B9F-34F6-7F9A884968E8}"/>
              </a:ext>
            </a:extLst>
          </p:cNvPr>
          <p:cNvSpPr txBox="1"/>
          <p:nvPr/>
        </p:nvSpPr>
        <p:spPr>
          <a:xfrm>
            <a:off x="253411" y="2324039"/>
            <a:ext cx="2911337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GS 2</a:t>
            </a:r>
          </a:p>
        </p:txBody>
      </p:sp>
      <p:pic>
        <p:nvPicPr>
          <p:cNvPr id="16" name="Picture 15" descr="A screenshot of a computer&#10;&#10;Description automatically generated">
            <a:extLst>
              <a:ext uri="{FF2B5EF4-FFF2-40B4-BE49-F238E27FC236}">
                <a16:creationId xmlns:a16="http://schemas.microsoft.com/office/drawing/2014/main" id="{CE65C59E-BC9C-74F5-3F90-66BF379265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4" t="11487" r="8153" b="2353"/>
          <a:stretch/>
        </p:blipFill>
        <p:spPr>
          <a:xfrm>
            <a:off x="4703975" y="292231"/>
            <a:ext cx="8710367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094390-1493-F92E-3FA9-DD60B16013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7744">
            <a:off x="808583" y="4134130"/>
            <a:ext cx="6151250" cy="3307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78AF90-7D6B-8BA4-9F7B-BFF4DBCBE7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386841">
            <a:off x="2452490" y="4811903"/>
            <a:ext cx="6151250" cy="3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286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EFC6FC-E380-E639-64D8-4016DE794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483FEB05-C7D1-A91F-0845-6BF984093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975744C-AFD1-FAD9-18A4-58FDC3522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B50984A-E4DD-13F8-E596-8C4CF1EF4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D8268FE8-7AF7-CCA9-196F-1BEB103891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15500FCA-AC1D-8AA1-1821-23AC54F4FC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18A65B-7C01-BC28-478F-D183F26929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48" y="190455"/>
            <a:ext cx="4800600" cy="2054307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/>
              <a:t>How to Guide OBS Studio 2 of 3</a:t>
            </a:r>
            <a:br>
              <a:rPr lang="en-US" b="1" dirty="0"/>
            </a:br>
            <a:r>
              <a:rPr lang="en-US" b="1" dirty="0"/>
              <a:t>Green Screen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2ECF28-55B7-686A-6208-7854CC1375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6194363"/>
            <a:ext cx="4800599" cy="2054306"/>
          </a:xfrm>
        </p:spPr>
        <p:txBody>
          <a:bodyPr anchor="t">
            <a:normAutofit/>
          </a:bodyPr>
          <a:lstStyle/>
          <a:p>
            <a:pPr algn="l"/>
            <a:r>
              <a:rPr lang="en-US" sz="2200" b="1" dirty="0"/>
              <a:t>Dr. Emile Hurts Jr.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10FF34-2BA5-A58D-4DA9-9648532C3968}"/>
              </a:ext>
            </a:extLst>
          </p:cNvPr>
          <p:cNvSpPr txBox="1"/>
          <p:nvPr/>
        </p:nvSpPr>
        <p:spPr>
          <a:xfrm>
            <a:off x="276233" y="3255754"/>
            <a:ext cx="4106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Click Ok 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735ACA65-350A-C26C-36F5-31B575DEA597}"/>
              </a:ext>
            </a:extLst>
          </p:cNvPr>
          <p:cNvSpPr/>
          <p:nvPr/>
        </p:nvSpPr>
        <p:spPr>
          <a:xfrm>
            <a:off x="6775055" y="3632880"/>
            <a:ext cx="215704" cy="212644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241A00-8C86-E81A-0E18-F99871BEAEAE}"/>
              </a:ext>
            </a:extLst>
          </p:cNvPr>
          <p:cNvSpPr txBox="1"/>
          <p:nvPr/>
        </p:nvSpPr>
        <p:spPr>
          <a:xfrm>
            <a:off x="253411" y="2324039"/>
            <a:ext cx="2911337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GS 3</a:t>
            </a:r>
          </a:p>
        </p:txBody>
      </p:sp>
      <p:pic>
        <p:nvPicPr>
          <p:cNvPr id="19" name="Picture 18" descr="A screenshot of a computer&#10;&#10;Description automatically generated">
            <a:extLst>
              <a:ext uri="{FF2B5EF4-FFF2-40B4-BE49-F238E27FC236}">
                <a16:creationId xmlns:a16="http://schemas.microsoft.com/office/drawing/2014/main" id="{79704AB0-F22B-E758-04EA-ECA64CD979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5" y="235232"/>
            <a:ext cx="8061447" cy="6858000"/>
          </a:xfrm>
          <a:prstGeom prst="rect">
            <a:avLst/>
          </a:prstGeom>
        </p:spPr>
      </p:pic>
      <p:pic>
        <p:nvPicPr>
          <p:cNvPr id="17" name="Picture 16" descr="A screenshot of a computer&#10;&#10;Description automatically generated">
            <a:extLst>
              <a:ext uri="{FF2B5EF4-FFF2-40B4-BE49-F238E27FC236}">
                <a16:creationId xmlns:a16="http://schemas.microsoft.com/office/drawing/2014/main" id="{441EDF22-F14B-27A1-AAFB-E1D56D8749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525" y="1913836"/>
            <a:ext cx="3372321" cy="32961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E48CEC-930B-428F-65AD-CF0192EFDF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70811">
            <a:off x="1155675" y="4152358"/>
            <a:ext cx="7172563" cy="3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95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D3A116-CFF1-F4FD-F475-63B87EE7D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F2660CAD-6240-475D-13B3-16955ECD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2E85B2D-119C-121D-6875-EF41555D1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7C69D39-A0B4-B7BA-C4D7-AFF506456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13BE2EA8-1448-6D79-6136-9E9037D2B1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8FB61882-B0A2-BC4D-B0E9-42D5A76800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00F7256-29F3-96E0-0EEA-A36C295084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48" y="190455"/>
            <a:ext cx="4800600" cy="2054307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/>
              <a:t>How to Guide OBS Studio 2 of 3</a:t>
            </a:r>
            <a:br>
              <a:rPr lang="en-US" b="1" dirty="0"/>
            </a:br>
            <a:r>
              <a:rPr lang="en-US" b="1" dirty="0"/>
              <a:t>Green Screen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8DA9C-C97A-7D65-E600-41E3F269B2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6194363"/>
            <a:ext cx="4800599" cy="2054306"/>
          </a:xfrm>
        </p:spPr>
        <p:txBody>
          <a:bodyPr anchor="t">
            <a:normAutofit/>
          </a:bodyPr>
          <a:lstStyle/>
          <a:p>
            <a:pPr algn="l"/>
            <a:r>
              <a:rPr lang="en-US" sz="2200" b="1" dirty="0"/>
              <a:t>Dr. Emile Hurts Jr.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D9ABB8-E4DE-3E8D-7C27-00217228E035}"/>
              </a:ext>
            </a:extLst>
          </p:cNvPr>
          <p:cNvSpPr txBox="1"/>
          <p:nvPr/>
        </p:nvSpPr>
        <p:spPr>
          <a:xfrm>
            <a:off x="253411" y="3919102"/>
            <a:ext cx="4106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Click un Browse 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05D0515A-13BC-EAC9-BBE1-994666815E2F}"/>
              </a:ext>
            </a:extLst>
          </p:cNvPr>
          <p:cNvSpPr/>
          <p:nvPr/>
        </p:nvSpPr>
        <p:spPr>
          <a:xfrm>
            <a:off x="6775055" y="3632880"/>
            <a:ext cx="215704" cy="212644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84E568-C9A0-651A-F000-CC18D9E147FC}"/>
              </a:ext>
            </a:extLst>
          </p:cNvPr>
          <p:cNvSpPr txBox="1"/>
          <p:nvPr/>
        </p:nvSpPr>
        <p:spPr>
          <a:xfrm>
            <a:off x="253411" y="2324039"/>
            <a:ext cx="2911337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GS 4</a:t>
            </a:r>
          </a:p>
        </p:txBody>
      </p:sp>
      <p:pic>
        <p:nvPicPr>
          <p:cNvPr id="19" name="Picture 18" descr="A screenshot of a computer&#10;&#10;Description automatically generated">
            <a:extLst>
              <a:ext uri="{FF2B5EF4-FFF2-40B4-BE49-F238E27FC236}">
                <a16:creationId xmlns:a16="http://schemas.microsoft.com/office/drawing/2014/main" id="{5B82ADAB-16BD-12AB-9194-3F659FBA78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403" y="347580"/>
            <a:ext cx="9236067" cy="6858000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C54A48B3-2024-B776-13C1-157F86E137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115" y="690377"/>
            <a:ext cx="6570022" cy="47250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4559FC-9BC9-9D70-0CBC-29B6CCAAFC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09697">
            <a:off x="2104856" y="3668212"/>
            <a:ext cx="9771806" cy="3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90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9799B2-BA5C-3247-7FED-9ABE1C046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A354B859-04E0-92D1-55DE-81E7100FA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91DF739-A8DA-67F2-4556-AD592911C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E770525-B9C4-EADB-B9B3-F05FA8E0E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4701FBE6-136F-7AE6-958C-BA768318B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6A672370-2D1D-13EC-758A-3FF3429F09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D7E2B52-6F4D-2A1E-92AE-739FE0C50B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48" y="190455"/>
            <a:ext cx="4800600" cy="2054307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/>
              <a:t>How to Guide OBS Studio 2 of 3</a:t>
            </a:r>
            <a:br>
              <a:rPr lang="en-US" b="1" dirty="0"/>
            </a:br>
            <a:r>
              <a:rPr lang="en-US" b="1" dirty="0"/>
              <a:t>Green Screen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667934-A500-93BF-E91B-0377B3F712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6194363"/>
            <a:ext cx="4800599" cy="2054306"/>
          </a:xfrm>
        </p:spPr>
        <p:txBody>
          <a:bodyPr anchor="t">
            <a:normAutofit/>
          </a:bodyPr>
          <a:lstStyle/>
          <a:p>
            <a:pPr algn="l"/>
            <a:r>
              <a:rPr lang="en-US" sz="2200" b="1" dirty="0"/>
              <a:t>Dr. Emile Hurts Jr.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017C12-C0D4-F595-9615-F7CB4121CA28}"/>
              </a:ext>
            </a:extLst>
          </p:cNvPr>
          <p:cNvSpPr txBox="1"/>
          <p:nvPr/>
        </p:nvSpPr>
        <p:spPr>
          <a:xfrm>
            <a:off x="109651" y="3432901"/>
            <a:ext cx="3368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Click in Photo Storage  </a:t>
            </a:r>
          </a:p>
          <a:p>
            <a:r>
              <a:rPr lang="en-US" b="1" dirty="0"/>
              <a:t>Click on Photo </a:t>
            </a:r>
          </a:p>
          <a:p>
            <a:r>
              <a:rPr lang="en-US" b="1" dirty="0"/>
              <a:t>then open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5E2313B9-99FF-73CD-F9BE-12CD57C9669C}"/>
              </a:ext>
            </a:extLst>
          </p:cNvPr>
          <p:cNvSpPr/>
          <p:nvPr/>
        </p:nvSpPr>
        <p:spPr>
          <a:xfrm>
            <a:off x="6775055" y="3632880"/>
            <a:ext cx="215704" cy="212644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C8DE14-0F26-702E-252E-229BB68A13E4}"/>
              </a:ext>
            </a:extLst>
          </p:cNvPr>
          <p:cNvSpPr txBox="1"/>
          <p:nvPr/>
        </p:nvSpPr>
        <p:spPr>
          <a:xfrm>
            <a:off x="253411" y="2324039"/>
            <a:ext cx="2911337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GS 5</a:t>
            </a:r>
          </a:p>
        </p:txBody>
      </p:sp>
      <p:pic>
        <p:nvPicPr>
          <p:cNvPr id="19" name="Picture 18" descr="A screenshot of a computer&#10;&#10;Description automatically generated">
            <a:extLst>
              <a:ext uri="{FF2B5EF4-FFF2-40B4-BE49-F238E27FC236}">
                <a16:creationId xmlns:a16="http://schemas.microsoft.com/office/drawing/2014/main" id="{4E044017-033D-3762-3134-C5FE65208C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5" y="235232"/>
            <a:ext cx="9236067" cy="6858000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5084F546-8365-4D28-7596-25FC602A93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115" y="690377"/>
            <a:ext cx="6570022" cy="4725059"/>
          </a:xfrm>
          <a:prstGeom prst="rect">
            <a:avLst/>
          </a:prstGeom>
        </p:spPr>
      </p:pic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EFEE2F1B-6D5A-61DE-F367-E68AC604D5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878" y="455784"/>
            <a:ext cx="6867450" cy="49060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347A07C-765C-5C59-4B12-9B99C063DF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213633">
            <a:off x="585194" y="4402312"/>
            <a:ext cx="9574759" cy="3307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6D2F795-6B5B-54AA-64AF-5B00DF674C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592" y="4944262"/>
            <a:ext cx="10683635" cy="33070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F2DB8A1-FA39-0AC9-02FE-A3D8E16829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01040">
            <a:off x="632235" y="4502071"/>
            <a:ext cx="5271657" cy="3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034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EDE711-7320-E1CF-1890-C5F8E856A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D956B30F-10BB-674A-78DB-40CC92E45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A144937-EBB6-4071-9AEC-81A75B7334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2FE36BA-9031-DD4E-FA24-07120C60A4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3731C7C2-57CD-7802-4028-C4686F7311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124E46D1-8084-B0B8-F858-31AEF0EF24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444B6FC-2002-F782-DD72-C2E4FDDDB3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48" y="190455"/>
            <a:ext cx="4800600" cy="2054307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/>
              <a:t>How to Guide OBS Studio 2 of 3</a:t>
            </a:r>
            <a:br>
              <a:rPr lang="en-US" b="1" dirty="0"/>
            </a:br>
            <a:r>
              <a:rPr lang="en-US" b="1" dirty="0"/>
              <a:t>Green Screen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6D242D-5E88-685C-1947-62F8046AB4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6194363"/>
            <a:ext cx="4800599" cy="2054306"/>
          </a:xfrm>
        </p:spPr>
        <p:txBody>
          <a:bodyPr anchor="t">
            <a:normAutofit/>
          </a:bodyPr>
          <a:lstStyle/>
          <a:p>
            <a:pPr algn="l"/>
            <a:r>
              <a:rPr lang="en-US" sz="2200" b="1" dirty="0"/>
              <a:t>Dr. Emile Hurts Jr.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B32664-76FB-C488-BBC2-F731C6D056B5}"/>
              </a:ext>
            </a:extLst>
          </p:cNvPr>
          <p:cNvSpPr txBox="1"/>
          <p:nvPr/>
        </p:nvSpPr>
        <p:spPr>
          <a:xfrm>
            <a:off x="109651" y="3432901"/>
            <a:ext cx="3368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Click OK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74313834-14F3-C09C-2698-F2E12B66DF27}"/>
              </a:ext>
            </a:extLst>
          </p:cNvPr>
          <p:cNvSpPr/>
          <p:nvPr/>
        </p:nvSpPr>
        <p:spPr>
          <a:xfrm>
            <a:off x="6775055" y="3632880"/>
            <a:ext cx="215704" cy="212644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036E7A-F987-87A7-FE3D-B03431844324}"/>
              </a:ext>
            </a:extLst>
          </p:cNvPr>
          <p:cNvSpPr txBox="1"/>
          <p:nvPr/>
        </p:nvSpPr>
        <p:spPr>
          <a:xfrm>
            <a:off x="253411" y="2324039"/>
            <a:ext cx="2911337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GS 6</a:t>
            </a:r>
          </a:p>
        </p:txBody>
      </p:sp>
      <p:pic>
        <p:nvPicPr>
          <p:cNvPr id="13" name="Picture 12" descr="A screenshot of a computer&#10;&#10;Description automatically generated">
            <a:extLst>
              <a:ext uri="{FF2B5EF4-FFF2-40B4-BE49-F238E27FC236}">
                <a16:creationId xmlns:a16="http://schemas.microsoft.com/office/drawing/2014/main" id="{D1AC0952-0E85-F01B-4C3C-3C0457DC18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33" t="28426" r="3866" b="10406"/>
          <a:stretch/>
        </p:blipFill>
        <p:spPr>
          <a:xfrm>
            <a:off x="3969907" y="1295402"/>
            <a:ext cx="8816510" cy="695733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013E637-1185-2951-C246-27A369A1E5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32319">
            <a:off x="171455" y="5152515"/>
            <a:ext cx="10344615" cy="3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056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D3DC5F-0F7C-D2EE-5DFC-0F333832B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07DF594B-7A45-8FF3-2C86-8578FE3E0F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C688092-FD80-10E1-6BFE-1C12DD59E7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D0F6482-FD20-D1F2-F658-93102109A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97F47A31-65ED-6690-C5D2-76FD752AE3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98D7C5BF-250A-1519-7EEF-A8C130D41D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3356E15-8865-3C23-E485-9937C5658C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48" y="190455"/>
            <a:ext cx="4800600" cy="2054307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/>
              <a:t>How to Guide OBS Studio 2 of 3</a:t>
            </a:r>
            <a:br>
              <a:rPr lang="en-US" b="1" dirty="0"/>
            </a:br>
            <a:r>
              <a:rPr lang="en-US" b="1" dirty="0"/>
              <a:t>Green Screen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024631-2437-C9AA-6C54-7F6611584E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6194363"/>
            <a:ext cx="4800599" cy="2054306"/>
          </a:xfrm>
        </p:spPr>
        <p:txBody>
          <a:bodyPr anchor="t">
            <a:normAutofit/>
          </a:bodyPr>
          <a:lstStyle/>
          <a:p>
            <a:pPr algn="l"/>
            <a:r>
              <a:rPr lang="en-US" sz="2200" b="1" dirty="0"/>
              <a:t>Dr. Emile Hurts Jr.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FA6736-2339-F59E-5958-9685905FE6DE}"/>
              </a:ext>
            </a:extLst>
          </p:cNvPr>
          <p:cNvSpPr txBox="1"/>
          <p:nvPr/>
        </p:nvSpPr>
        <p:spPr>
          <a:xfrm>
            <a:off x="56188" y="3429000"/>
            <a:ext cx="3368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Right Click on Image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5F99D590-5A5F-55FB-6EC1-650DE8C025C0}"/>
              </a:ext>
            </a:extLst>
          </p:cNvPr>
          <p:cNvSpPr/>
          <p:nvPr/>
        </p:nvSpPr>
        <p:spPr>
          <a:xfrm>
            <a:off x="6775055" y="3632880"/>
            <a:ext cx="215704" cy="212644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088CA1-121E-38F4-7A1B-971AF4E4951E}"/>
              </a:ext>
            </a:extLst>
          </p:cNvPr>
          <p:cNvSpPr txBox="1"/>
          <p:nvPr/>
        </p:nvSpPr>
        <p:spPr>
          <a:xfrm>
            <a:off x="253411" y="2324039"/>
            <a:ext cx="2911337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GS 7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5E5157C-0E43-DA6B-EA48-08439E73D0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75381">
            <a:off x="816207" y="3802246"/>
            <a:ext cx="3908949" cy="330705"/>
          </a:xfrm>
          <a:prstGeom prst="rect">
            <a:avLst/>
          </a:prstGeom>
        </p:spPr>
      </p:pic>
      <p:pic>
        <p:nvPicPr>
          <p:cNvPr id="7" name="Picture 6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4773549B-1F71-0991-D183-5BC364996D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030" y="1658918"/>
            <a:ext cx="86127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24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4868F8-8F70-C0A6-3571-5797EA798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8654C3DF-1E25-F7E9-D91F-B4C6CA2581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DED6980-607D-550F-D443-E77283790C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3136954-6011-E589-25DC-5E924B609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A338CA1F-CEE4-E908-B06F-88AEA60237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1953DDC6-728D-E759-4E20-5A0063F631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4156C7B-8610-C091-74FD-57691D72BD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48" y="190455"/>
            <a:ext cx="4800600" cy="2054307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/>
              <a:t>How to Guide OBS Studio 2 of 3</a:t>
            </a:r>
            <a:br>
              <a:rPr lang="en-US" b="1" dirty="0"/>
            </a:br>
            <a:r>
              <a:rPr lang="en-US" b="1" dirty="0"/>
              <a:t>Green Screen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9895E4-FEA8-8186-6C19-E4745A9652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6194363"/>
            <a:ext cx="4800599" cy="2054306"/>
          </a:xfrm>
        </p:spPr>
        <p:txBody>
          <a:bodyPr anchor="t">
            <a:normAutofit/>
          </a:bodyPr>
          <a:lstStyle/>
          <a:p>
            <a:pPr algn="l"/>
            <a:r>
              <a:rPr lang="en-US" sz="2200" b="1" dirty="0"/>
              <a:t>Dr. Emile Hurts Jr.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282852-8572-DC09-EE01-5A850A28DE7C}"/>
              </a:ext>
            </a:extLst>
          </p:cNvPr>
          <p:cNvSpPr txBox="1"/>
          <p:nvPr/>
        </p:nvSpPr>
        <p:spPr>
          <a:xfrm>
            <a:off x="56188" y="3429000"/>
            <a:ext cx="33688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Right Click on Image</a:t>
            </a:r>
          </a:p>
          <a:p>
            <a:endParaRPr lang="en-US" b="1" dirty="0"/>
          </a:p>
          <a:p>
            <a:r>
              <a:rPr lang="en-US" b="1" dirty="0"/>
              <a:t>Hold down to transform</a:t>
            </a:r>
          </a:p>
          <a:p>
            <a:r>
              <a:rPr lang="en-US" b="1" dirty="0"/>
              <a:t>Hold move to arrow </a:t>
            </a:r>
          </a:p>
          <a:p>
            <a:r>
              <a:rPr lang="en-US" b="1" dirty="0"/>
              <a:t>Down to stretch to screen</a:t>
            </a:r>
          </a:p>
          <a:p>
            <a:r>
              <a:rPr lang="en-US" b="1" dirty="0"/>
              <a:t>Click stretch to screen</a:t>
            </a:r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 err="1"/>
              <a:t>Stretxh</a:t>
            </a:r>
            <a:r>
              <a:rPr lang="en-US" b="1" dirty="0"/>
              <a:t> to Screen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49F4F60D-0374-E6F2-8455-28026ED2D1C2}"/>
              </a:ext>
            </a:extLst>
          </p:cNvPr>
          <p:cNvSpPr/>
          <p:nvPr/>
        </p:nvSpPr>
        <p:spPr>
          <a:xfrm>
            <a:off x="6775055" y="3632880"/>
            <a:ext cx="215704" cy="212644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1B2541-EAB5-D7B6-3A15-024293964235}"/>
              </a:ext>
            </a:extLst>
          </p:cNvPr>
          <p:cNvSpPr txBox="1"/>
          <p:nvPr/>
        </p:nvSpPr>
        <p:spPr>
          <a:xfrm>
            <a:off x="253411" y="2324039"/>
            <a:ext cx="2911337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GS 8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8ED7096-1FE9-9F71-C9C3-4201B3C376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75381">
            <a:off x="369814" y="3761597"/>
            <a:ext cx="3908949" cy="330705"/>
          </a:xfrm>
          <a:prstGeom prst="rect">
            <a:avLst/>
          </a:prstGeom>
        </p:spPr>
      </p:pic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400147FE-C15F-B97B-6F5D-6F77A75BD1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07" t="10934" r="22486" b="4879"/>
          <a:stretch/>
        </p:blipFill>
        <p:spPr>
          <a:xfrm>
            <a:off x="4544928" y="130822"/>
            <a:ext cx="8404588" cy="70041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13D68A0-4DB5-F288-6368-DC8F1BAA46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787" y="6007109"/>
            <a:ext cx="6521644" cy="3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39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0BC33D-C818-3914-B384-9ED2EAAE6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D5651359-2EE1-E07F-D6F9-2ABD2273B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A8849E1-BAC3-842A-0C87-3DC202497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BF7890B-BCD1-8DB6-14AA-2992C1D62A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746DA03E-9254-D06E-4B87-5BD1EC5C4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5E9AA4D0-922A-E289-0E0D-F0E57CDF59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6760400-430B-2EA7-70B7-37E546EC1E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48" y="190455"/>
            <a:ext cx="4800600" cy="2054307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/>
              <a:t>How to Guide OBS Studio 2 of 3</a:t>
            </a:r>
            <a:br>
              <a:rPr lang="en-US" b="1" dirty="0"/>
            </a:br>
            <a:r>
              <a:rPr lang="en-US" b="1" dirty="0"/>
              <a:t>Green Screen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09FA40-B3CE-2366-9761-7E38367D4B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6194363"/>
            <a:ext cx="4800599" cy="2054306"/>
          </a:xfrm>
        </p:spPr>
        <p:txBody>
          <a:bodyPr anchor="t">
            <a:normAutofit/>
          </a:bodyPr>
          <a:lstStyle/>
          <a:p>
            <a:pPr algn="l"/>
            <a:r>
              <a:rPr lang="en-US" sz="2200" b="1" dirty="0"/>
              <a:t>Dr. Emile Hurts Jr.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412C48A3-7E24-C562-60C3-A1F891957007}"/>
              </a:ext>
            </a:extLst>
          </p:cNvPr>
          <p:cNvSpPr/>
          <p:nvPr/>
        </p:nvSpPr>
        <p:spPr>
          <a:xfrm>
            <a:off x="6775055" y="3632880"/>
            <a:ext cx="215704" cy="212644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C290E6-98C9-48A3-A3A5-49D1E4E36F80}"/>
              </a:ext>
            </a:extLst>
          </p:cNvPr>
          <p:cNvSpPr txBox="1"/>
          <p:nvPr/>
        </p:nvSpPr>
        <p:spPr>
          <a:xfrm>
            <a:off x="253411" y="2324039"/>
            <a:ext cx="2911337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GS 9</a:t>
            </a:r>
          </a:p>
        </p:txBody>
      </p:sp>
      <p:pic>
        <p:nvPicPr>
          <p:cNvPr id="7" name="Picture 6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9CF0BC2F-BCFA-8D12-7AB7-71857D4D31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105" y="1184239"/>
            <a:ext cx="9389097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BE40D04-FB84-30D0-B074-7EE5C7CB958F}"/>
              </a:ext>
            </a:extLst>
          </p:cNvPr>
          <p:cNvSpPr txBox="1"/>
          <p:nvPr/>
        </p:nvSpPr>
        <p:spPr>
          <a:xfrm>
            <a:off x="352335" y="3429000"/>
            <a:ext cx="3339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Preview Scene should fill window</a:t>
            </a:r>
          </a:p>
        </p:txBody>
      </p:sp>
    </p:spTree>
    <p:extLst>
      <p:ext uri="{BB962C8B-B14F-4D97-AF65-F5344CB8AC3E}">
        <p14:creationId xmlns:p14="http://schemas.microsoft.com/office/powerpoint/2010/main" val="1888200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2A8E87-2F4F-0D1F-D92A-51AA4BD1D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A1BDA09B-9166-6D5C-B64B-B8725488DB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0D0961D-3847-BBFB-BA35-BF97B27C84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9DF4F96-2061-C671-8BC2-D6797E07FE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058E6BBE-1B5E-7450-3859-763C055B3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5BB6BD27-D8DF-EEBD-5E07-8E69A48FCB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74C625F-C389-8EA7-F0C7-3037613335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48" y="190455"/>
            <a:ext cx="4800600" cy="2054307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/>
              <a:t>How to Guide OBS Studio 2 of 3</a:t>
            </a:r>
            <a:br>
              <a:rPr lang="en-US" b="1" dirty="0"/>
            </a:br>
            <a:r>
              <a:rPr lang="en-US" b="1" dirty="0"/>
              <a:t>Green Screen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A01962-F58F-820C-3CE4-DCDB3ACBA9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6155850"/>
            <a:ext cx="4800599" cy="2054306"/>
          </a:xfrm>
        </p:spPr>
        <p:txBody>
          <a:bodyPr anchor="t">
            <a:normAutofit/>
          </a:bodyPr>
          <a:lstStyle/>
          <a:p>
            <a:pPr algn="l"/>
            <a:r>
              <a:rPr lang="en-US" sz="2200" b="1" dirty="0"/>
              <a:t>Dr. Emile Hurts Jr.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3FE1B0DD-C4FE-2D82-6671-18C5D35ACB33}"/>
              </a:ext>
            </a:extLst>
          </p:cNvPr>
          <p:cNvSpPr/>
          <p:nvPr/>
        </p:nvSpPr>
        <p:spPr>
          <a:xfrm>
            <a:off x="6775055" y="3632880"/>
            <a:ext cx="215704" cy="212644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82CB38-838C-5DEC-D4BC-7ABC0833FDF3}"/>
              </a:ext>
            </a:extLst>
          </p:cNvPr>
          <p:cNvSpPr txBox="1"/>
          <p:nvPr/>
        </p:nvSpPr>
        <p:spPr>
          <a:xfrm>
            <a:off x="253411" y="2324039"/>
            <a:ext cx="3159092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GS 10</a:t>
            </a:r>
          </a:p>
        </p:txBody>
      </p:sp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F35B3E68-A2BD-50D5-5131-3092D09BB3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56" t="30790" r="4116" b="4398"/>
          <a:stretch/>
        </p:blipFill>
        <p:spPr>
          <a:xfrm>
            <a:off x="5419724" y="113119"/>
            <a:ext cx="8814062" cy="685800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621447E-FCC4-8E01-3E70-051E42E716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69809">
            <a:off x="1310831" y="4386028"/>
            <a:ext cx="6108171" cy="33070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15EC90E-05C9-99BB-1F14-E0FA307E9B80}"/>
              </a:ext>
            </a:extLst>
          </p:cNvPr>
          <p:cNvSpPr txBox="1"/>
          <p:nvPr/>
        </p:nvSpPr>
        <p:spPr>
          <a:xfrm>
            <a:off x="754144" y="3429000"/>
            <a:ext cx="38649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Right click under sources </a:t>
            </a:r>
          </a:p>
          <a:p>
            <a:r>
              <a:rPr lang="en-US" b="1" dirty="0"/>
              <a:t>Under images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Click to video capture device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D8419D5-C11D-DF03-32B5-09EEF09565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53298">
            <a:off x="1626428" y="5032709"/>
            <a:ext cx="7792666" cy="3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459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4B1D69-D0CC-74AE-13AD-B54BC2433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F730B67F-F6EF-6ADB-9C8B-3F824FF0F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A3BBD34-8B71-D1D3-77C3-424209780F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61C02DD-7B23-2272-76F4-C9AAD8347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C4B2CCF6-0556-02D0-FD3B-EAEAACE696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4ADC288E-8CB7-6F3E-89AD-1697B07F7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D634EF6-9AA4-65EC-619B-4D0251F8F1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48" y="190455"/>
            <a:ext cx="4800600" cy="2054307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/>
              <a:t>How to Guide OBS Studio 2 of 3</a:t>
            </a:r>
            <a:br>
              <a:rPr lang="en-US" b="1" dirty="0"/>
            </a:br>
            <a:r>
              <a:rPr lang="en-US" b="1" dirty="0"/>
              <a:t>Green Screen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1343FB-3A4F-0025-ECF3-8FA32FABBB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6155850"/>
            <a:ext cx="4800599" cy="2054306"/>
          </a:xfrm>
        </p:spPr>
        <p:txBody>
          <a:bodyPr anchor="t">
            <a:normAutofit/>
          </a:bodyPr>
          <a:lstStyle/>
          <a:p>
            <a:pPr algn="l"/>
            <a:r>
              <a:rPr lang="en-US" sz="2200" b="1" dirty="0"/>
              <a:t>Dr. Emile Hurts Jr.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ED7FDD57-A378-8409-B85D-53B70CD097D8}"/>
              </a:ext>
            </a:extLst>
          </p:cNvPr>
          <p:cNvSpPr/>
          <p:nvPr/>
        </p:nvSpPr>
        <p:spPr>
          <a:xfrm>
            <a:off x="6775055" y="3632880"/>
            <a:ext cx="215704" cy="212644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3F80E1-FD98-8F03-860A-7800C1CFE45D}"/>
              </a:ext>
            </a:extLst>
          </p:cNvPr>
          <p:cNvSpPr txBox="1"/>
          <p:nvPr/>
        </p:nvSpPr>
        <p:spPr>
          <a:xfrm>
            <a:off x="253411" y="2324039"/>
            <a:ext cx="3159092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GS 11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D8708E-C7FC-F686-368A-A3EDC8254BCE}"/>
              </a:ext>
            </a:extLst>
          </p:cNvPr>
          <p:cNvSpPr txBox="1"/>
          <p:nvPr/>
        </p:nvSpPr>
        <p:spPr>
          <a:xfrm>
            <a:off x="458867" y="2749858"/>
            <a:ext cx="38649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Click to video capture device</a:t>
            </a:r>
          </a:p>
          <a:p>
            <a:r>
              <a:rPr lang="en-US" b="1" dirty="0"/>
              <a:t>Click OK</a:t>
            </a:r>
          </a:p>
        </p:txBody>
      </p:sp>
      <p:pic>
        <p:nvPicPr>
          <p:cNvPr id="5" name="Picture 4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54E9E76E-9FFB-C78D-26EC-50DC80481D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599" y="1184239"/>
            <a:ext cx="9266603" cy="6858000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AB70CBD6-C301-3100-CBB8-D3337799F5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037" y="2903325"/>
            <a:ext cx="3372321" cy="329611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C1CDD95-81DB-3C8B-9082-D38793F50A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641552">
            <a:off x="1890358" y="4922597"/>
            <a:ext cx="7224581" cy="3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471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542814-0E42-E115-BD71-2E7689C87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9C9BA727-9738-712E-2D12-55BAE0AB0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2120415-360A-BE94-1B86-FFBF6FA0E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4CA1C7D-475A-78AA-59B4-072B630C4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A7D30E06-0108-BBCF-849D-237D49D5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359CEAE5-5F9F-58EE-8CC1-E9372718A1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A42700E-ABCF-34CF-514F-5A436C0B6F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48" y="190455"/>
            <a:ext cx="4800600" cy="2054307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/>
              <a:t>How to Guide OBS Studio 2 of 3</a:t>
            </a:r>
            <a:br>
              <a:rPr lang="en-US" b="1" dirty="0"/>
            </a:br>
            <a:r>
              <a:rPr lang="en-US" b="1" dirty="0"/>
              <a:t>Green Screen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0D764B-A50A-5470-864D-FF3AD6CE19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6155850"/>
            <a:ext cx="4800599" cy="2054306"/>
          </a:xfrm>
        </p:spPr>
        <p:txBody>
          <a:bodyPr anchor="t">
            <a:normAutofit/>
          </a:bodyPr>
          <a:lstStyle/>
          <a:p>
            <a:pPr algn="l"/>
            <a:r>
              <a:rPr lang="en-US" sz="2200" b="1" dirty="0"/>
              <a:t>Dr. Emile Hurts Jr.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86EBE01F-2F49-0E7B-3348-AC2980BECB4E}"/>
              </a:ext>
            </a:extLst>
          </p:cNvPr>
          <p:cNvSpPr/>
          <p:nvPr/>
        </p:nvSpPr>
        <p:spPr>
          <a:xfrm>
            <a:off x="6775055" y="3632880"/>
            <a:ext cx="215704" cy="212644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B4A125-BB99-A1BD-6B86-DBA097B0D015}"/>
              </a:ext>
            </a:extLst>
          </p:cNvPr>
          <p:cNvSpPr txBox="1"/>
          <p:nvPr/>
        </p:nvSpPr>
        <p:spPr>
          <a:xfrm>
            <a:off x="253411" y="2324039"/>
            <a:ext cx="3159092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GS 12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EE0ED7-BC31-20C6-B8D9-2D8C4BB8E51A}"/>
              </a:ext>
            </a:extLst>
          </p:cNvPr>
          <p:cNvSpPr txBox="1"/>
          <p:nvPr/>
        </p:nvSpPr>
        <p:spPr>
          <a:xfrm>
            <a:off x="458867" y="2749858"/>
            <a:ext cx="38649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Click to video capture device</a:t>
            </a:r>
          </a:p>
          <a:p>
            <a:r>
              <a:rPr lang="en-US" b="1" dirty="0"/>
              <a:t>Click OK</a:t>
            </a:r>
          </a:p>
        </p:txBody>
      </p:sp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1501D476-72BC-2D94-9FBE-4B9A04267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37" t="32664" r="4754" b="7766"/>
          <a:stretch/>
        </p:blipFill>
        <p:spPr>
          <a:xfrm>
            <a:off x="4779676" y="498296"/>
            <a:ext cx="8414897" cy="63597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ED4199F-BA84-DABC-9D07-CDA13D6D77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39644">
            <a:off x="964862" y="5246738"/>
            <a:ext cx="10590478" cy="3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275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306251-7274-F679-2DEA-403AF1C35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B0F46576-00B1-2671-F820-D0AA0CC52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BB4C490-99FC-B11C-C650-8FDADB701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2A8E617-BB24-24E1-0593-C2966AAA1F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E64E5A52-CD66-1B07-67DC-C0A59E3C7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7A496C16-FF02-1751-1241-387B32B49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3D8AC5D-4ED8-92CC-7C05-6CD5D04C7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48" y="190455"/>
            <a:ext cx="4800600" cy="2054307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/>
              <a:t>How to Guide OBS Studio 2 of 3</a:t>
            </a:r>
            <a:br>
              <a:rPr lang="en-US" b="1" dirty="0"/>
            </a:br>
            <a:r>
              <a:rPr lang="en-US" b="1" dirty="0"/>
              <a:t>Green Screen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88422E-17C6-C339-33D2-2531629752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6155850"/>
            <a:ext cx="4800599" cy="2054306"/>
          </a:xfrm>
        </p:spPr>
        <p:txBody>
          <a:bodyPr anchor="t">
            <a:normAutofit/>
          </a:bodyPr>
          <a:lstStyle/>
          <a:p>
            <a:pPr algn="l"/>
            <a:r>
              <a:rPr lang="en-US" sz="2200" b="1" dirty="0"/>
              <a:t>Dr. Emile Hurts Jr.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2E1C5AAB-511A-5667-04F2-19854B988B1E}"/>
              </a:ext>
            </a:extLst>
          </p:cNvPr>
          <p:cNvSpPr/>
          <p:nvPr/>
        </p:nvSpPr>
        <p:spPr>
          <a:xfrm>
            <a:off x="6775055" y="3632880"/>
            <a:ext cx="215704" cy="212644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542E42-23AB-4150-7F59-970901A106E8}"/>
              </a:ext>
            </a:extLst>
          </p:cNvPr>
          <p:cNvSpPr txBox="1"/>
          <p:nvPr/>
        </p:nvSpPr>
        <p:spPr>
          <a:xfrm>
            <a:off x="253411" y="2324039"/>
            <a:ext cx="3159092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GS 13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B0DC33-6ECD-26C4-26C8-FC666A83F4C8}"/>
              </a:ext>
            </a:extLst>
          </p:cNvPr>
          <p:cNvSpPr txBox="1"/>
          <p:nvPr/>
        </p:nvSpPr>
        <p:spPr>
          <a:xfrm>
            <a:off x="458867" y="2749858"/>
            <a:ext cx="38649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Place cursor on video Capture Device Screen </a:t>
            </a:r>
          </a:p>
          <a:p>
            <a:r>
              <a:rPr lang="en-US" b="1" dirty="0"/>
              <a:t>Right Click</a:t>
            </a:r>
          </a:p>
        </p:txBody>
      </p:sp>
      <p:pic>
        <p:nvPicPr>
          <p:cNvPr id="6" name="Picture 5" descr="A screenshot of a video editor&#10;&#10;Description automatically generated">
            <a:extLst>
              <a:ext uri="{FF2B5EF4-FFF2-40B4-BE49-F238E27FC236}">
                <a16:creationId xmlns:a16="http://schemas.microsoft.com/office/drawing/2014/main" id="{FF2907CD-FC3B-8508-6A25-243902BB6C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830" y="416524"/>
            <a:ext cx="8861066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9CB3CC0-B7CE-B051-FB4E-BD9D9748E7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764681">
            <a:off x="2066427" y="2988349"/>
            <a:ext cx="3042940" cy="3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464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FEE382-6B26-3D0D-35BB-A2A471D61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47419A67-C308-0E04-3B66-5D831F267B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658C35D-BE2F-6038-B034-7A993D7938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BB2EE59-D347-A6A5-BED7-3813323440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8EF55535-55E7-1E23-55EF-4A7A4D8EDC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F7CB45C7-03FC-F029-063C-AA533C9D2A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121A5C5-E898-B80F-F06F-29980EE65D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48" y="190455"/>
            <a:ext cx="4800600" cy="2054307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/>
              <a:t>How to Guide OBS Studio 2 of 3</a:t>
            </a:r>
            <a:br>
              <a:rPr lang="en-US" b="1" dirty="0"/>
            </a:br>
            <a:r>
              <a:rPr lang="en-US" b="1" dirty="0"/>
              <a:t>Green Screen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5F8F3B-7CC5-C2B1-7BBF-7E047BAF08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6155850"/>
            <a:ext cx="4800599" cy="2054306"/>
          </a:xfrm>
        </p:spPr>
        <p:txBody>
          <a:bodyPr anchor="t">
            <a:normAutofit/>
          </a:bodyPr>
          <a:lstStyle/>
          <a:p>
            <a:pPr algn="l"/>
            <a:r>
              <a:rPr lang="en-US" sz="2200" b="1" dirty="0"/>
              <a:t>Dr. Emile Hurts Jr.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8C48A0BF-8C12-C7CA-67DE-1FCB900DD750}"/>
              </a:ext>
            </a:extLst>
          </p:cNvPr>
          <p:cNvSpPr/>
          <p:nvPr/>
        </p:nvSpPr>
        <p:spPr>
          <a:xfrm>
            <a:off x="6775055" y="3632880"/>
            <a:ext cx="215704" cy="212644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62B5EC-A099-D3D0-1A7F-77ADF17691D7}"/>
              </a:ext>
            </a:extLst>
          </p:cNvPr>
          <p:cNvSpPr txBox="1"/>
          <p:nvPr/>
        </p:nvSpPr>
        <p:spPr>
          <a:xfrm>
            <a:off x="253411" y="2324039"/>
            <a:ext cx="3159092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GS 14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9B6AC7-3E9B-FC30-B679-FB891C5AF5EF}"/>
              </a:ext>
            </a:extLst>
          </p:cNvPr>
          <p:cNvSpPr txBox="1"/>
          <p:nvPr/>
        </p:nvSpPr>
        <p:spPr>
          <a:xfrm>
            <a:off x="479972" y="2616426"/>
            <a:ext cx="38649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Right Click</a:t>
            </a:r>
          </a:p>
          <a:p>
            <a:r>
              <a:rPr lang="en-US" b="1" dirty="0"/>
              <a:t> hold</a:t>
            </a:r>
          </a:p>
          <a:p>
            <a:r>
              <a:rPr lang="en-US" b="1" dirty="0"/>
              <a:t>Go to Filter</a:t>
            </a:r>
          </a:p>
        </p:txBody>
      </p:sp>
      <p:pic>
        <p:nvPicPr>
          <p:cNvPr id="13" name="Picture 12" descr="A screenshot of a video editor&#10;&#10;Description automatically generated">
            <a:extLst>
              <a:ext uri="{FF2B5EF4-FFF2-40B4-BE49-F238E27FC236}">
                <a16:creationId xmlns:a16="http://schemas.microsoft.com/office/drawing/2014/main" id="{76418C67-4D4B-9CED-648F-CE6E27B08F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018" y="217873"/>
            <a:ext cx="8736750" cy="6858000"/>
          </a:xfrm>
          <a:prstGeom prst="rect">
            <a:avLst/>
          </a:prstGeom>
        </p:spPr>
      </p:pic>
      <p:pic>
        <p:nvPicPr>
          <p:cNvPr id="20" name="Picture 19" descr="A screenshot of a computer&#10;&#10;Description automatically generated">
            <a:extLst>
              <a:ext uri="{FF2B5EF4-FFF2-40B4-BE49-F238E27FC236}">
                <a16:creationId xmlns:a16="http://schemas.microsoft.com/office/drawing/2014/main" id="{1B7E5EEC-4376-70B0-C357-B7B97FF27A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68" t="13471" r="42063"/>
          <a:stretch/>
        </p:blipFill>
        <p:spPr>
          <a:xfrm>
            <a:off x="7012756" y="1062434"/>
            <a:ext cx="1650483" cy="601343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0B8750D-5440-FE28-3E2B-8C7892C063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9764681">
            <a:off x="2177319" y="3035188"/>
            <a:ext cx="3042940" cy="33070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26F9DC6-A2DD-C6E2-E101-55878D27DB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02222">
            <a:off x="1596699" y="5588248"/>
            <a:ext cx="5421037" cy="3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709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C243EC-599A-6498-6173-3F25ECF49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90C108C8-0877-E377-D28F-51A15D8200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D408744-B396-9703-1439-D92520DE8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5856CDF-5126-9E4C-1274-0A865A3F0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36B62D04-8E16-3D03-1903-E85F0D95D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B9D57B55-1152-A81B-726E-88F57E63D3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A2CBDA6-0B22-1B7F-368D-9227764F12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48" y="190455"/>
            <a:ext cx="4800600" cy="2054307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/>
              <a:t>How to Guide OBS Studio 2 of 3</a:t>
            </a:r>
            <a:br>
              <a:rPr lang="en-US" b="1" dirty="0"/>
            </a:br>
            <a:r>
              <a:rPr lang="en-US" b="1" dirty="0"/>
              <a:t>Green Screen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2CF1CF-E1C2-6A6F-824D-FCD8C92E73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6155850"/>
            <a:ext cx="4800599" cy="2054306"/>
          </a:xfrm>
        </p:spPr>
        <p:txBody>
          <a:bodyPr anchor="t">
            <a:normAutofit/>
          </a:bodyPr>
          <a:lstStyle/>
          <a:p>
            <a:pPr algn="l"/>
            <a:r>
              <a:rPr lang="en-US" sz="2200" b="1" dirty="0"/>
              <a:t>Dr. Emile Hurts Jr.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6FBCE519-A9C3-0EB6-7695-0ACB3D334872}"/>
              </a:ext>
            </a:extLst>
          </p:cNvPr>
          <p:cNvSpPr/>
          <p:nvPr/>
        </p:nvSpPr>
        <p:spPr>
          <a:xfrm>
            <a:off x="6775055" y="3632880"/>
            <a:ext cx="215704" cy="212644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FC0D2D-EA8B-A0AE-A8BB-324278A67EFF}"/>
              </a:ext>
            </a:extLst>
          </p:cNvPr>
          <p:cNvSpPr txBox="1"/>
          <p:nvPr/>
        </p:nvSpPr>
        <p:spPr>
          <a:xfrm>
            <a:off x="253411" y="2324039"/>
            <a:ext cx="3159092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GS 15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DB9530-CA1C-7A5E-3373-137A415BE7E0}"/>
              </a:ext>
            </a:extLst>
          </p:cNvPr>
          <p:cNvSpPr txBox="1"/>
          <p:nvPr/>
        </p:nvSpPr>
        <p:spPr>
          <a:xfrm>
            <a:off x="479972" y="2616426"/>
            <a:ext cx="38649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Right Click</a:t>
            </a:r>
          </a:p>
          <a:p>
            <a:r>
              <a:rPr lang="en-US" b="1" dirty="0"/>
              <a:t> under effects filters</a:t>
            </a:r>
          </a:p>
        </p:txBody>
      </p:sp>
      <p:pic>
        <p:nvPicPr>
          <p:cNvPr id="13" name="Picture 12" descr="A screenshot of a video editor&#10;&#10;Description automatically generated">
            <a:extLst>
              <a:ext uri="{FF2B5EF4-FFF2-40B4-BE49-F238E27FC236}">
                <a16:creationId xmlns:a16="http://schemas.microsoft.com/office/drawing/2014/main" id="{4BB53BCE-2558-61EB-B114-74B1EC1089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018" y="217873"/>
            <a:ext cx="8736750" cy="6858000"/>
          </a:xfrm>
          <a:prstGeom prst="rect">
            <a:avLst/>
          </a:prstGeom>
        </p:spPr>
      </p:pic>
      <p:pic>
        <p:nvPicPr>
          <p:cNvPr id="20" name="Picture 19" descr="A screenshot of a computer&#10;&#10;Description automatically generated">
            <a:extLst>
              <a:ext uri="{FF2B5EF4-FFF2-40B4-BE49-F238E27FC236}">
                <a16:creationId xmlns:a16="http://schemas.microsoft.com/office/drawing/2014/main" id="{77B78D5E-94EC-2FFC-3182-5F33F79B72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68" t="13471" r="42063"/>
          <a:stretch/>
        </p:blipFill>
        <p:spPr>
          <a:xfrm>
            <a:off x="7012756" y="1062434"/>
            <a:ext cx="1650483" cy="6013439"/>
          </a:xfrm>
          <a:prstGeom prst="rect">
            <a:avLst/>
          </a:prstGeom>
        </p:spPr>
      </p:pic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95F16AA9-5CF9-F903-B047-BE4D1A8FA0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766" y="317792"/>
            <a:ext cx="7807986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03DEC75-D340-9F33-78A0-8241D1F13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47820">
            <a:off x="3027382" y="4316828"/>
            <a:ext cx="3042940" cy="3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569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9FE313-E614-206A-F7A2-71BC9332C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F57FCB9E-360E-85C5-9DB6-2ED4520178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68CD501-26B2-1C80-075B-3A127820D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B2CC6D9-6D14-843B-64F4-DEF3A8233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AAB53B73-940C-97A8-B53E-ACD6B70955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0185D26A-AE6E-1B2B-5F21-034F856AD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C4F2689-9009-F73F-C877-ACD00CEAB8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48" y="190455"/>
            <a:ext cx="4800600" cy="2054307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/>
              <a:t>How to Guide OBS Studio 2 of 3</a:t>
            </a:r>
            <a:br>
              <a:rPr lang="en-US" b="1" dirty="0"/>
            </a:br>
            <a:r>
              <a:rPr lang="en-US" b="1" dirty="0"/>
              <a:t>Green Screen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AF74F4-6839-D034-812C-D2E52B2B1D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6155850"/>
            <a:ext cx="4800599" cy="2054306"/>
          </a:xfrm>
        </p:spPr>
        <p:txBody>
          <a:bodyPr anchor="t">
            <a:normAutofit/>
          </a:bodyPr>
          <a:lstStyle/>
          <a:p>
            <a:pPr algn="l"/>
            <a:r>
              <a:rPr lang="en-US" sz="2200" b="1" dirty="0"/>
              <a:t>Dr. Emile Hurts Jr.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BED08928-CFE4-2939-EBA7-43AEC7227C29}"/>
              </a:ext>
            </a:extLst>
          </p:cNvPr>
          <p:cNvSpPr/>
          <p:nvPr/>
        </p:nvSpPr>
        <p:spPr>
          <a:xfrm>
            <a:off x="6775055" y="3632880"/>
            <a:ext cx="215704" cy="212644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3AD0F8-28BC-9D17-7FC4-7261B2DB03C2}"/>
              </a:ext>
            </a:extLst>
          </p:cNvPr>
          <p:cNvSpPr txBox="1"/>
          <p:nvPr/>
        </p:nvSpPr>
        <p:spPr>
          <a:xfrm>
            <a:off x="253411" y="2324039"/>
            <a:ext cx="3159092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GS 16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C4BF55-79B0-AAE1-515E-70FDBD3D7058}"/>
              </a:ext>
            </a:extLst>
          </p:cNvPr>
          <p:cNvSpPr txBox="1"/>
          <p:nvPr/>
        </p:nvSpPr>
        <p:spPr>
          <a:xfrm>
            <a:off x="479972" y="2616426"/>
            <a:ext cx="38649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Right Click</a:t>
            </a:r>
          </a:p>
          <a:p>
            <a:r>
              <a:rPr lang="en-US" b="1" dirty="0"/>
              <a:t> Add</a:t>
            </a:r>
          </a:p>
          <a:p>
            <a:r>
              <a:rPr lang="en-US" b="1" dirty="0"/>
              <a:t>Click chroma key</a:t>
            </a:r>
          </a:p>
        </p:txBody>
      </p:sp>
      <p:pic>
        <p:nvPicPr>
          <p:cNvPr id="13" name="Picture 12" descr="A screenshot of a video editor&#10;&#10;Description automatically generated">
            <a:extLst>
              <a:ext uri="{FF2B5EF4-FFF2-40B4-BE49-F238E27FC236}">
                <a16:creationId xmlns:a16="http://schemas.microsoft.com/office/drawing/2014/main" id="{73C86044-089A-CD44-A1EA-082EC6E8FE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018" y="217873"/>
            <a:ext cx="8736750" cy="6858000"/>
          </a:xfrm>
          <a:prstGeom prst="rect">
            <a:avLst/>
          </a:prstGeom>
        </p:spPr>
      </p:pic>
      <p:pic>
        <p:nvPicPr>
          <p:cNvPr id="20" name="Picture 19" descr="A screenshot of a computer&#10;&#10;Description automatically generated">
            <a:extLst>
              <a:ext uri="{FF2B5EF4-FFF2-40B4-BE49-F238E27FC236}">
                <a16:creationId xmlns:a16="http://schemas.microsoft.com/office/drawing/2014/main" id="{CCCC4404-78BE-265E-7507-314C270C6A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68" t="13471" r="42063"/>
          <a:stretch/>
        </p:blipFill>
        <p:spPr>
          <a:xfrm>
            <a:off x="7012756" y="1062434"/>
            <a:ext cx="1650483" cy="6013439"/>
          </a:xfrm>
          <a:prstGeom prst="rect">
            <a:avLst/>
          </a:prstGeom>
        </p:spPr>
      </p:pic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FE3CAE69-9C63-8731-BBE5-BEBF67534B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664" y="10729"/>
            <a:ext cx="7807986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3194799-154E-3352-A829-C6099896E6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0363" y="3848358"/>
            <a:ext cx="3042940" cy="330705"/>
          </a:xfrm>
          <a:prstGeom prst="rect">
            <a:avLst/>
          </a:prstGeom>
        </p:spPr>
      </p:pic>
      <p:pic>
        <p:nvPicPr>
          <p:cNvPr id="22" name="Picture 21" descr="A screenshot of a computer&#10;&#10;Description automatically generated">
            <a:extLst>
              <a:ext uri="{FF2B5EF4-FFF2-40B4-BE49-F238E27FC236}">
                <a16:creationId xmlns:a16="http://schemas.microsoft.com/office/drawing/2014/main" id="{E9116909-AC78-FF7F-C1D0-FC0C6BFE83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50" t="29166" r="36497" b="18889"/>
          <a:stretch/>
        </p:blipFill>
        <p:spPr>
          <a:xfrm>
            <a:off x="6320862" y="3862736"/>
            <a:ext cx="2743961" cy="356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060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3148BD-30A1-FDE3-5A3E-E03C048B0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5514D6C-F15E-0533-4697-8048B26E9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F01FD9-E48B-8E32-D185-A3B75A5E3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9E3415F-28AE-60C1-855B-F39449C060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0" y="1"/>
            <a:ext cx="5236971" cy="6858000"/>
            <a:chOff x="20829" y="1"/>
            <a:chExt cx="5236971" cy="6857999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B583271D-D12C-7DF1-5986-0C810C5CB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476EF0EC-5CFA-E51B-8CA3-39FEF6EAED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alphaModFix am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197C5006-4F42-0468-5BED-1F9C9E253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225EA4B-B925-69D9-35BF-B19ECA242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193FB0-246B-1721-99BA-2545828075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38800" y="1532896"/>
            <a:ext cx="5367527" cy="3116168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/>
              <a:t>How to Guide OBS Studio</a:t>
            </a:r>
            <a:br>
              <a:rPr lang="en-US" b="1" dirty="0"/>
            </a:br>
            <a:r>
              <a:rPr lang="en-US" b="1" dirty="0"/>
              <a:t>1 of 4</a:t>
            </a:r>
            <a:br>
              <a:rPr lang="en-US" b="1" dirty="0"/>
            </a:br>
            <a:br>
              <a:rPr lang="en-US" b="1" dirty="0"/>
            </a:br>
            <a:r>
              <a:rPr lang="en-US" b="1" dirty="0"/>
              <a:t>Transparent  Screens</a:t>
            </a:r>
            <a:br>
              <a:rPr lang="en-US" b="1" dirty="0"/>
            </a:br>
            <a:r>
              <a:rPr lang="en-US" b="1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08D01A-DEA9-9786-C8F4-C7957FC2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2543" y="4933949"/>
            <a:ext cx="5367526" cy="1355333"/>
          </a:xfrm>
        </p:spPr>
        <p:txBody>
          <a:bodyPr anchor="t">
            <a:normAutofit/>
          </a:bodyPr>
          <a:lstStyle/>
          <a:p>
            <a:pPr algn="l"/>
            <a:r>
              <a:rPr lang="en-US" sz="2200" dirty="0"/>
              <a:t>Dr. Emile Hurts Jr.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D3A2EE6-1B70-143B-0548-854F9A1F5B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093"/>
          <a:stretch/>
        </p:blipFill>
        <p:spPr>
          <a:xfrm>
            <a:off x="1066800" y="2281636"/>
            <a:ext cx="4209625" cy="23674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97154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096235-80D7-57FD-ECD1-86834C36A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A589C298-3068-11BB-D6FF-369F60580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2FE93C1-EAA5-BC90-D829-F52C5881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B6E5221-0C44-799D-BB8E-692A648F12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6B78392E-1BC2-0B9B-4516-4959DFB8A5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0F0F6DB5-AE24-C50C-B0EA-B7C7E83060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7B7FA23-8C40-1FE4-B730-A74B4449F3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48" y="190455"/>
            <a:ext cx="4800600" cy="2054307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/>
              <a:t>How to Guide OBS Studio 1 of 4</a:t>
            </a:r>
            <a:br>
              <a:rPr lang="en-US" b="1" dirty="0"/>
            </a:br>
            <a:r>
              <a:rPr lang="en-US" b="1" dirty="0"/>
              <a:t>Transparent Screen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D3F747-3CA4-E5FB-88BD-DB3A4C0B5F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6155850"/>
            <a:ext cx="4800599" cy="2054306"/>
          </a:xfrm>
        </p:spPr>
        <p:txBody>
          <a:bodyPr anchor="t">
            <a:normAutofit/>
          </a:bodyPr>
          <a:lstStyle/>
          <a:p>
            <a:pPr algn="l"/>
            <a:r>
              <a:rPr lang="en-US" sz="2200" b="1" dirty="0"/>
              <a:t>Dr. Emile Hurts Jr.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62337459-E8E6-3AD5-B484-0271D4F38239}"/>
              </a:ext>
            </a:extLst>
          </p:cNvPr>
          <p:cNvSpPr/>
          <p:nvPr/>
        </p:nvSpPr>
        <p:spPr>
          <a:xfrm>
            <a:off x="6775055" y="3632880"/>
            <a:ext cx="215704" cy="212644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E0198F-894C-9B6F-C5CE-490B45C1AC11}"/>
              </a:ext>
            </a:extLst>
          </p:cNvPr>
          <p:cNvSpPr txBox="1"/>
          <p:nvPr/>
        </p:nvSpPr>
        <p:spPr>
          <a:xfrm>
            <a:off x="253411" y="2324039"/>
            <a:ext cx="3159092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TS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E0DE34-4153-DDED-7307-1EDE0B70B141}"/>
              </a:ext>
            </a:extLst>
          </p:cNvPr>
          <p:cNvSpPr txBox="1"/>
          <p:nvPr/>
        </p:nvSpPr>
        <p:spPr>
          <a:xfrm>
            <a:off x="2083300" y="3632880"/>
            <a:ext cx="38649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Left Click</a:t>
            </a:r>
          </a:p>
          <a:p>
            <a:r>
              <a:rPr lang="en-US" b="1" dirty="0"/>
              <a:t> O K</a:t>
            </a:r>
          </a:p>
        </p:txBody>
      </p:sp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09B7307-C2DA-E15F-DEC7-B6E6ACC094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548" y="0"/>
            <a:ext cx="7198452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91EEE9E-20FA-E8B2-51D1-21A3677EDE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127202">
            <a:off x="3409870" y="4386028"/>
            <a:ext cx="5177246" cy="3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398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0B0846-1986-9B81-1CF2-FCCA1E12B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C8388A9A-5852-B13B-23C5-4E0B39E6F6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D2E0BF1-9C47-D2D0-7BD2-CA1CA6AD8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A0D2990-149F-5C5A-5B50-00F76486B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89AA28C8-D491-94C8-4A2F-172200517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06DD88C5-F71C-E514-63D8-1DFA09EB35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33950EF-8AD0-382D-2E3A-523C3FD270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48" y="190455"/>
            <a:ext cx="4800600" cy="2054307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/>
              <a:t>How to Guide OBS Studio 1 of 4</a:t>
            </a:r>
            <a:br>
              <a:rPr lang="en-US" b="1" dirty="0"/>
            </a:br>
            <a:r>
              <a:rPr lang="en-US" b="1" dirty="0"/>
              <a:t>Transparent Screen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A0386A-394A-AFFB-1243-F70EDA9A23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6155850"/>
            <a:ext cx="4800599" cy="2054306"/>
          </a:xfrm>
        </p:spPr>
        <p:txBody>
          <a:bodyPr anchor="t">
            <a:normAutofit/>
          </a:bodyPr>
          <a:lstStyle/>
          <a:p>
            <a:pPr algn="l"/>
            <a:r>
              <a:rPr lang="en-US" sz="2200" b="1" dirty="0"/>
              <a:t>Dr. Emile Hurts Jr.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13CC89EB-D6CD-8277-E1F0-B7C3CC8C1ED8}"/>
              </a:ext>
            </a:extLst>
          </p:cNvPr>
          <p:cNvSpPr/>
          <p:nvPr/>
        </p:nvSpPr>
        <p:spPr>
          <a:xfrm>
            <a:off x="6775055" y="3632880"/>
            <a:ext cx="215704" cy="212644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C672E1-D2E2-FFEA-093E-2DFAC808234B}"/>
              </a:ext>
            </a:extLst>
          </p:cNvPr>
          <p:cNvSpPr txBox="1"/>
          <p:nvPr/>
        </p:nvSpPr>
        <p:spPr>
          <a:xfrm>
            <a:off x="253411" y="2324039"/>
            <a:ext cx="3159092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TS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EE2AA0-66AE-3868-046B-A194D13EDDFE}"/>
              </a:ext>
            </a:extLst>
          </p:cNvPr>
          <p:cNvSpPr txBox="1"/>
          <p:nvPr/>
        </p:nvSpPr>
        <p:spPr>
          <a:xfrm>
            <a:off x="438801" y="1963311"/>
            <a:ext cx="38649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Toggle between Blue / Green</a:t>
            </a:r>
          </a:p>
          <a:p>
            <a:r>
              <a:rPr lang="en-US" b="1" dirty="0"/>
              <a:t>preference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3FE6CB-6566-8B35-80DC-8647200347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9341" y="-2"/>
            <a:ext cx="7217023" cy="744727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57EAD5C-0C73-9B16-28CC-44AA1917D9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065931">
            <a:off x="-52214" y="3567452"/>
            <a:ext cx="10227627" cy="3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65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93A8B2-70F8-7E7C-78C8-D37B63105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60F76D94-5139-522F-E85C-8FD5DFBA0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5C27153-942C-4F4F-E2C1-EFB14980E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0713336-027F-6468-374B-A8946FF12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7793F6FA-DAF1-B808-299A-993A163FA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FD3A0467-0F48-1C3E-4A18-0278D7A9AD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A21E45A-C296-9F58-44AA-4036799042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48" y="190455"/>
            <a:ext cx="4800600" cy="2054307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/>
              <a:t>How to Guide OBS Studio 1 of 4</a:t>
            </a:r>
            <a:br>
              <a:rPr lang="en-US" b="1" dirty="0"/>
            </a:br>
            <a:r>
              <a:rPr lang="en-US" b="1" dirty="0"/>
              <a:t>Transparent Screen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84C4FA-FFBD-D0A2-E459-77C0A5F51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6155850"/>
            <a:ext cx="4800599" cy="2054306"/>
          </a:xfrm>
        </p:spPr>
        <p:txBody>
          <a:bodyPr anchor="t">
            <a:normAutofit/>
          </a:bodyPr>
          <a:lstStyle/>
          <a:p>
            <a:pPr algn="l"/>
            <a:r>
              <a:rPr lang="en-US" sz="2200" b="1" dirty="0"/>
              <a:t>Dr. Emile Hurts Jr.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39DA354C-2B47-BFB1-33E9-A1156E534CA0}"/>
              </a:ext>
            </a:extLst>
          </p:cNvPr>
          <p:cNvSpPr/>
          <p:nvPr/>
        </p:nvSpPr>
        <p:spPr>
          <a:xfrm>
            <a:off x="6775055" y="3632880"/>
            <a:ext cx="215704" cy="212644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24AE41-B317-AF7A-AFF5-587C5B6F39B0}"/>
              </a:ext>
            </a:extLst>
          </p:cNvPr>
          <p:cNvSpPr txBox="1"/>
          <p:nvPr/>
        </p:nvSpPr>
        <p:spPr>
          <a:xfrm>
            <a:off x="253411" y="2324039"/>
            <a:ext cx="3159092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TS 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7D411A-27C7-96D6-035F-E96A1360D809}"/>
              </a:ext>
            </a:extLst>
          </p:cNvPr>
          <p:cNvSpPr txBox="1"/>
          <p:nvPr/>
        </p:nvSpPr>
        <p:spPr>
          <a:xfrm>
            <a:off x="438801" y="1963311"/>
            <a:ext cx="38649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Slide similarity button until the background goes dark and watch the picture adjust to the desired transparency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44499A-57C7-88BA-C09D-D283CD47A2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9868" y="-457200"/>
            <a:ext cx="7885161" cy="84226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673507B-81DE-BD8F-A9CC-55F5545F9E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065931">
            <a:off x="-120266" y="4155284"/>
            <a:ext cx="10227627" cy="33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367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A30537-5CDF-6A5F-0700-C0317464B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B03D98A3-6040-5D24-BD55-702A3D8739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ED0D729-99FC-0A45-B350-DF2B98006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F8230C3-89BB-C130-48B3-51D79E532C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917FF7EF-7844-BBCF-11A8-BBB05AEC1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97BB410F-8437-12F4-61EC-52817AA4E8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6C12547-B672-B1EE-EE71-F9AFB54792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48" y="190455"/>
            <a:ext cx="4800600" cy="2054307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/>
              <a:t>How to Guide OBS Studio 2 of 4</a:t>
            </a:r>
            <a:br>
              <a:rPr lang="en-US" b="1" dirty="0"/>
            </a:br>
            <a:r>
              <a:rPr lang="en-US" b="1" dirty="0"/>
              <a:t>Transparent Screen</a:t>
            </a:r>
            <a:br>
              <a:rPr lang="en-US" b="1" dirty="0"/>
            </a:br>
            <a:r>
              <a:rPr lang="en-US" b="1" dirty="0"/>
              <a:t>Solid Backgrounds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0A14B2-F5F6-6C41-745B-A261C81021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6155850"/>
            <a:ext cx="4800599" cy="2054306"/>
          </a:xfrm>
        </p:spPr>
        <p:txBody>
          <a:bodyPr anchor="t">
            <a:normAutofit/>
          </a:bodyPr>
          <a:lstStyle/>
          <a:p>
            <a:pPr algn="l"/>
            <a:r>
              <a:rPr lang="en-US" sz="2200" b="1" dirty="0"/>
              <a:t>Dr. Emile Hurts Jr.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9CF50A51-4B47-9B3F-C6C2-7AD4F8C769B2}"/>
              </a:ext>
            </a:extLst>
          </p:cNvPr>
          <p:cNvSpPr/>
          <p:nvPr/>
        </p:nvSpPr>
        <p:spPr>
          <a:xfrm>
            <a:off x="6775055" y="3632880"/>
            <a:ext cx="215704" cy="212644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09315B-B487-C908-FE25-A2287511A330}"/>
              </a:ext>
            </a:extLst>
          </p:cNvPr>
          <p:cNvSpPr txBox="1"/>
          <p:nvPr/>
        </p:nvSpPr>
        <p:spPr>
          <a:xfrm>
            <a:off x="253411" y="2324039"/>
            <a:ext cx="3159092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TSSB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DAF4C7-7B94-0FF4-23EF-6447B7B63293}"/>
              </a:ext>
            </a:extLst>
          </p:cNvPr>
          <p:cNvSpPr txBox="1"/>
          <p:nvPr/>
        </p:nvSpPr>
        <p:spPr>
          <a:xfrm>
            <a:off x="441849" y="3135427"/>
            <a:ext cx="386499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Right Click under source </a:t>
            </a:r>
          </a:p>
          <a:p>
            <a:r>
              <a:rPr lang="en-US" b="1" dirty="0"/>
              <a:t>Click add </a:t>
            </a:r>
          </a:p>
          <a:p>
            <a:r>
              <a:rPr lang="en-US" b="1" dirty="0"/>
              <a:t>Click image </a:t>
            </a:r>
          </a:p>
          <a:p>
            <a:r>
              <a:rPr lang="en-US" b="1" dirty="0"/>
              <a:t>Click Browser</a:t>
            </a:r>
          </a:p>
          <a:p>
            <a:r>
              <a:rPr lang="en-US" b="1" dirty="0"/>
              <a:t>Select Photo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73DF67-E1F9-20AB-ED3C-6CE61A89DC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19868" y="-457200"/>
            <a:ext cx="7002119" cy="75793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C774A70-4B24-EF2C-3B97-7619348020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33892">
            <a:off x="1905108" y="4890508"/>
            <a:ext cx="4577515" cy="41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923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B442C2-F90D-3CFE-4AB6-078756895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369B7886-3E09-D7D5-CADE-898AD1B2D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4CBE63A-9AD0-EAD8-23EB-9067B4F82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1AAE934-0B87-E4C2-8873-FCB9862E9C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2447D539-AB2C-F467-85EE-2D9E1A5F5E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A12D163F-1F3F-46AF-83A9-B67D4B6DCD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5165082-C257-9A02-0041-826A6123EC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948" y="190455"/>
            <a:ext cx="4800600" cy="2054307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/>
              <a:t>How to Guide OBS Studio 2 of 4</a:t>
            </a:r>
            <a:br>
              <a:rPr lang="en-US" b="1" dirty="0"/>
            </a:br>
            <a:r>
              <a:rPr lang="en-US" b="1" dirty="0"/>
              <a:t>Transparent Screen</a:t>
            </a:r>
            <a:br>
              <a:rPr lang="en-US" b="1" dirty="0"/>
            </a:br>
            <a:r>
              <a:rPr lang="en-US" b="1" dirty="0"/>
              <a:t>Solid Backgrounds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31BA46-292A-946D-AA48-BDC25E43F2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6155850"/>
            <a:ext cx="4800599" cy="2054306"/>
          </a:xfrm>
        </p:spPr>
        <p:txBody>
          <a:bodyPr anchor="t">
            <a:normAutofit/>
          </a:bodyPr>
          <a:lstStyle/>
          <a:p>
            <a:pPr algn="l"/>
            <a:r>
              <a:rPr lang="en-US" sz="2200" b="1" dirty="0"/>
              <a:t>Dr. Emile Hurts Jr.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999E9389-614E-A434-D0BE-62DE33AA8851}"/>
              </a:ext>
            </a:extLst>
          </p:cNvPr>
          <p:cNvSpPr/>
          <p:nvPr/>
        </p:nvSpPr>
        <p:spPr>
          <a:xfrm>
            <a:off x="6775055" y="3632880"/>
            <a:ext cx="215704" cy="212644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0772BE-054A-FD98-0A27-09F0A96463DF}"/>
              </a:ext>
            </a:extLst>
          </p:cNvPr>
          <p:cNvSpPr txBox="1"/>
          <p:nvPr/>
        </p:nvSpPr>
        <p:spPr>
          <a:xfrm>
            <a:off x="253411" y="2324039"/>
            <a:ext cx="3159092" cy="584775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Section TSSB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47F8D7-3C16-859E-8EE5-8F0539CB6969}"/>
              </a:ext>
            </a:extLst>
          </p:cNvPr>
          <p:cNvSpPr txBox="1"/>
          <p:nvPr/>
        </p:nvSpPr>
        <p:spPr>
          <a:xfrm>
            <a:off x="449005" y="2949619"/>
            <a:ext cx="386499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Place the </a:t>
            </a:r>
            <a:r>
              <a:rPr lang="en-US" b="1" dirty="0" err="1"/>
              <a:t>stilus</a:t>
            </a:r>
            <a:r>
              <a:rPr lang="en-US" b="1" dirty="0"/>
              <a:t> on picture </a:t>
            </a:r>
          </a:p>
          <a:p>
            <a:r>
              <a:rPr lang="en-US" b="1" dirty="0"/>
              <a:t>Click on transform</a:t>
            </a:r>
          </a:p>
          <a:p>
            <a:endParaRPr lang="en-US" b="1" dirty="0"/>
          </a:p>
          <a:p>
            <a:r>
              <a:rPr lang="en-US" b="1" dirty="0"/>
              <a:t>Click on stretch to screen </a:t>
            </a:r>
          </a:p>
          <a:p>
            <a:r>
              <a:rPr lang="en-US" b="1" dirty="0"/>
              <a:t>Or a more appropriate</a:t>
            </a:r>
          </a:p>
          <a:p>
            <a:r>
              <a:rPr lang="en-US" b="1" dirty="0"/>
              <a:t>Picture adjustments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AAD4FF-1189-24E3-00FB-AEBE8C6CA1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19868" y="-435100"/>
            <a:ext cx="7002119" cy="74251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B5F3C7A-6179-93D8-4792-4A450DEDE8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34934">
            <a:off x="3422822" y="3086288"/>
            <a:ext cx="3273103" cy="4141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E953A9-A724-00C8-9781-92AFF16242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65480">
            <a:off x="1128048" y="4589060"/>
            <a:ext cx="6314502" cy="153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47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73E6B9-CF81-DC92-58D2-B6B5AF66A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8B82C0F-516E-85B1-A1C5-FE8DF297D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FB360CF-2AA1-E665-A1A4-10140524A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89A06D8-C37D-8A85-2C51-85A144A8F7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l="11093"/>
          <a:stretch/>
        </p:blipFill>
        <p:spPr>
          <a:xfrm>
            <a:off x="20" y="85748"/>
            <a:ext cx="12191980" cy="685661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1F007437-4EA7-0904-4EAE-9FB779479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FA36D03-EFD9-FCE8-E0BE-4EF0DCD601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B35EF29-3783-6660-E76A-8E9BD3845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8FEB36E-CEBD-EDDD-2C86-8FD2803A19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740211"/>
            <a:ext cx="9191625" cy="1650564"/>
          </a:xfrm>
        </p:spPr>
        <p:txBody>
          <a:bodyPr>
            <a:normAutofit/>
          </a:bodyPr>
          <a:lstStyle/>
          <a:p>
            <a:pPr algn="l"/>
            <a:r>
              <a:rPr lang="en-US" sz="5200" dirty="0">
                <a:solidFill>
                  <a:srgbClr val="FFFFFF"/>
                </a:solidFill>
              </a:rPr>
              <a:t>How to Guide OBS Studio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1FA66D-4CD4-D3C0-BB09-C53C2E9151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301" y="3054776"/>
            <a:ext cx="7583133" cy="1279124"/>
          </a:xfrm>
        </p:spPr>
        <p:txBody>
          <a:bodyPr>
            <a:normAutofit/>
          </a:bodyPr>
          <a:lstStyle/>
          <a:p>
            <a:pPr algn="l"/>
            <a:r>
              <a:rPr lang="en-US" sz="2200">
                <a:solidFill>
                  <a:srgbClr val="FFFFFF"/>
                </a:solidFill>
              </a:rPr>
              <a:t>Dr. Emile Hurts Jr.</a:t>
            </a:r>
            <a:endParaRPr lang="en-US" sz="2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274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DappledVTI">
  <a:themeElements>
    <a:clrScheme name="AnalogousFromRegularSeedRightStep">
      <a:dk1>
        <a:srgbClr val="000000"/>
      </a:dk1>
      <a:lt1>
        <a:srgbClr val="FFFFFF"/>
      </a:lt1>
      <a:dk2>
        <a:srgbClr val="241D3A"/>
      </a:dk2>
      <a:lt2>
        <a:srgbClr val="E7E8E2"/>
      </a:lt2>
      <a:accent1>
        <a:srgbClr val="3F29E7"/>
      </a:accent1>
      <a:accent2>
        <a:srgbClr val="7C17D5"/>
      </a:accent2>
      <a:accent3>
        <a:srgbClr val="DD29E7"/>
      </a:accent3>
      <a:accent4>
        <a:srgbClr val="D51790"/>
      </a:accent4>
      <a:accent5>
        <a:srgbClr val="E72952"/>
      </a:accent5>
      <a:accent6>
        <a:srgbClr val="D53D17"/>
      </a:accent6>
      <a:hlink>
        <a:srgbClr val="808B2E"/>
      </a:hlink>
      <a:folHlink>
        <a:srgbClr val="7F7F7F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ppledVTI" id="{204FEFAB-F02B-4FE8-B509-C50A618B972D}" vid="{7EAEADA8-5A8E-45B2-B0E4-448EC7E7A94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6599</TotalTime>
  <Words>2196</Words>
  <Application>Microsoft Office PowerPoint</Application>
  <PresentationFormat>Widescreen</PresentationFormat>
  <Paragraphs>546</Paragraphs>
  <Slides>81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88" baseType="lpstr">
      <vt:lpstr>Aptos</vt:lpstr>
      <vt:lpstr>Arial</vt:lpstr>
      <vt:lpstr>Arial Black</vt:lpstr>
      <vt:lpstr>Avenir Next LT Pro</vt:lpstr>
      <vt:lpstr>AvenirNext LT Pro Medium</vt:lpstr>
      <vt:lpstr>Sabon Next LT</vt:lpstr>
      <vt:lpstr>DappledVTI</vt:lpstr>
      <vt:lpstr>How to Guide OBS Studio 1 of 3</vt:lpstr>
      <vt:lpstr>OBS How to Guide </vt:lpstr>
      <vt:lpstr>OBS Studio</vt:lpstr>
      <vt:lpstr>OBS Studio</vt:lpstr>
      <vt:lpstr>OBS Studio</vt:lpstr>
      <vt:lpstr>OBS Studio</vt:lpstr>
      <vt:lpstr>OBS Studio</vt:lpstr>
      <vt:lpstr>OBS Studio</vt:lpstr>
      <vt:lpstr>OBS Studio</vt:lpstr>
      <vt:lpstr>OBS Studio</vt:lpstr>
      <vt:lpstr>OBS Studio </vt:lpstr>
      <vt:lpstr>OBS Studio </vt:lpstr>
      <vt:lpstr>OBS Studio </vt:lpstr>
      <vt:lpstr>OBS Studio </vt:lpstr>
      <vt:lpstr>OBS Studio </vt:lpstr>
      <vt:lpstr>OBS Studio </vt:lpstr>
      <vt:lpstr>OBS Studio </vt:lpstr>
      <vt:lpstr>OBS Studio </vt:lpstr>
      <vt:lpstr>OBS Studio </vt:lpstr>
      <vt:lpstr>OBS Studio </vt:lpstr>
      <vt:lpstr>OBS Studio </vt:lpstr>
      <vt:lpstr>OBS Studio </vt:lpstr>
      <vt:lpstr>OBS Studio </vt:lpstr>
      <vt:lpstr>OBS Studio </vt:lpstr>
      <vt:lpstr>OBS Studio </vt:lpstr>
      <vt:lpstr>OBS Studio </vt:lpstr>
      <vt:lpstr>OBS Studio </vt:lpstr>
      <vt:lpstr>OBS Studio </vt:lpstr>
      <vt:lpstr>OBS Studio </vt:lpstr>
      <vt:lpstr>OBS Studio </vt:lpstr>
      <vt:lpstr>OBS Studio </vt:lpstr>
      <vt:lpstr>OBS Studio </vt:lpstr>
      <vt:lpstr>OBS Studio </vt:lpstr>
      <vt:lpstr>OBS Studio </vt:lpstr>
      <vt:lpstr>OBS Studio </vt:lpstr>
      <vt:lpstr>OBS Studio </vt:lpstr>
      <vt:lpstr>OBS Studio </vt:lpstr>
      <vt:lpstr>OBS Studio </vt:lpstr>
      <vt:lpstr>OBS Studio </vt:lpstr>
      <vt:lpstr>OBS Studio </vt:lpstr>
      <vt:lpstr>OBS Studio </vt:lpstr>
      <vt:lpstr>OBS Studio </vt:lpstr>
      <vt:lpstr>OBS Studio </vt:lpstr>
      <vt:lpstr>OBS Studio </vt:lpstr>
      <vt:lpstr>OBS Studio </vt:lpstr>
      <vt:lpstr>OBS Studio </vt:lpstr>
      <vt:lpstr>OBS Studio </vt:lpstr>
      <vt:lpstr>How to Guide OBS Studio 1 of 3</vt:lpstr>
      <vt:lpstr>How to Guide OBS Studio 2 of 3 Multiple Camera  Green Screen  Motion Background </vt:lpstr>
      <vt:lpstr>How to Guide OBS Studio 2 of 3 Multiple Camera  </vt:lpstr>
      <vt:lpstr>How to Guide OBS Studio 2 of 3 Multiple Camera  </vt:lpstr>
      <vt:lpstr>How to Guide OBS Studio 2 of 3 Multiple Camera  </vt:lpstr>
      <vt:lpstr>How to Guide OBS Studio 2 of 3 Multiple Camera  </vt:lpstr>
      <vt:lpstr>How to Guide OBS Studio 2 of 3 Multiple Camera  </vt:lpstr>
      <vt:lpstr>How to Guide OBS Studio 2 of 3 Multiple Camera  </vt:lpstr>
      <vt:lpstr>How to Guide OBS Studio 2 of 3 Multiple Camera  </vt:lpstr>
      <vt:lpstr>How to Guide OBS Studio 2 of 3 Multiple Camera  </vt:lpstr>
      <vt:lpstr>How to Guide OBS Studio 2 of 3  Green Screen   </vt:lpstr>
      <vt:lpstr>How to Guide OBS Studio 2 of 3 Green Screen  </vt:lpstr>
      <vt:lpstr>How to Guide OBS Studio 2 of 3 Green Screen  </vt:lpstr>
      <vt:lpstr>How to Guide OBS Studio 2 of 3 Green Screen  </vt:lpstr>
      <vt:lpstr>How to Guide OBS Studio 2 of 3 Green Screen  </vt:lpstr>
      <vt:lpstr>How to Guide OBS Studio 2 of 3 Green Screen  </vt:lpstr>
      <vt:lpstr>How to Guide OBS Studio 2 of 3 Green Screen  </vt:lpstr>
      <vt:lpstr>How to Guide OBS Studio 2 of 3 Green Screen  </vt:lpstr>
      <vt:lpstr>How to Guide OBS Studio 2 of 3 Green Screen  </vt:lpstr>
      <vt:lpstr>How to Guide OBS Studio 2 of 3 Green Screen  </vt:lpstr>
      <vt:lpstr>How to Guide OBS Studio 2 of 3 Green Screen  </vt:lpstr>
      <vt:lpstr>How to Guide OBS Studio 2 of 3 Green Screen  </vt:lpstr>
      <vt:lpstr>How to Guide OBS Studio 2 of 3 Green Screen  </vt:lpstr>
      <vt:lpstr>How to Guide OBS Studio 2 of 3 Green Screen  </vt:lpstr>
      <vt:lpstr>How to Guide OBS Studio 2 of 3 Green Screen  </vt:lpstr>
      <vt:lpstr>How to Guide OBS Studio 2 of 3 Green Screen  </vt:lpstr>
      <vt:lpstr>How to Guide OBS Studio 2 of 3 Green Screen  </vt:lpstr>
      <vt:lpstr>How to Guide OBS Studio 1 of 4  Transparent  Screens  </vt:lpstr>
      <vt:lpstr>How to Guide OBS Studio 1 of 4 Transparent Screen  </vt:lpstr>
      <vt:lpstr>How to Guide OBS Studio 1 of 4 Transparent Screen  </vt:lpstr>
      <vt:lpstr>How to Guide OBS Studio 1 of 4 Transparent Screen  </vt:lpstr>
      <vt:lpstr>How to Guide OBS Studio 2 of 4 Transparent Screen Solid Backgrounds  </vt:lpstr>
      <vt:lpstr>How to Guide OBS Studio 2 of 4 Transparent Screen Solid Backgrounds  </vt:lpstr>
      <vt:lpstr>How to Guide OBS Studio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Emile Hurts</dc:creator>
  <cp:lastModifiedBy>Emile Hurts</cp:lastModifiedBy>
  <cp:revision>9</cp:revision>
  <cp:lastPrinted>2024-11-22T00:21:35Z</cp:lastPrinted>
  <dcterms:created xsi:type="dcterms:W3CDTF">2024-10-31T13:29:50Z</dcterms:created>
  <dcterms:modified xsi:type="dcterms:W3CDTF">2026-04-08T06:27:41Z</dcterms:modified>
</cp:coreProperties>
</file>